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71" r:id="rId2"/>
  </p:sldMasterIdLst>
  <p:notesMasterIdLst>
    <p:notesMasterId r:id="rId28"/>
  </p:notesMasterIdLst>
  <p:sldIdLst>
    <p:sldId id="256" r:id="rId3"/>
    <p:sldId id="282" r:id="rId4"/>
    <p:sldId id="269" r:id="rId5"/>
    <p:sldId id="257" r:id="rId6"/>
    <p:sldId id="258" r:id="rId7"/>
    <p:sldId id="270" r:id="rId8"/>
    <p:sldId id="260" r:id="rId9"/>
    <p:sldId id="289" r:id="rId10"/>
    <p:sldId id="271" r:id="rId11"/>
    <p:sldId id="262" r:id="rId12"/>
    <p:sldId id="272" r:id="rId13"/>
    <p:sldId id="264" r:id="rId14"/>
    <p:sldId id="285" r:id="rId15"/>
    <p:sldId id="286" r:id="rId16"/>
    <p:sldId id="290" r:id="rId17"/>
    <p:sldId id="283" r:id="rId18"/>
    <p:sldId id="273" r:id="rId19"/>
    <p:sldId id="265" r:id="rId20"/>
    <p:sldId id="275" r:id="rId21"/>
    <p:sldId id="277" r:id="rId22"/>
    <p:sldId id="274" r:id="rId23"/>
    <p:sldId id="266" r:id="rId24"/>
    <p:sldId id="284" r:id="rId25"/>
    <p:sldId id="267"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Didact Gothic" panose="00000500000000000000" pitchFamily="2" charset="0"/>
      <p:regular r:id="rId33"/>
    </p:embeddedFont>
    <p:embeddedFont>
      <p:font typeface="Fira Sans Extra Condensed" panose="020B0503050000020004" pitchFamily="34" charset="0"/>
      <p:regular r:id="rId34"/>
      <p:bold r:id="rId35"/>
      <p:italic r:id="rId36"/>
      <p:boldItalic r:id="rId37"/>
    </p:embeddedFont>
    <p:embeddedFont>
      <p:font typeface="Fira Sans Extra Condensed Medium" panose="02020500000000000000" charset="0"/>
      <p:regular r:id="rId38"/>
      <p:bold r:id="rId39"/>
      <p:italic r:id="rId40"/>
      <p:boldItalic r:id="rId41"/>
    </p:embeddedFont>
    <p:embeddedFont>
      <p:font typeface="Righteous" panose="02020500000000000000" charset="0"/>
      <p:regular r:id="rId42"/>
      <p:bold r:id="rId43"/>
      <p:italic r:id="rId44"/>
      <p:boldItalic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5959"/>
    <a:srgbClr val="DA3A3A"/>
    <a:srgbClr val="DA3B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25AC3-51CF-4992-994D-201D81DAD939}" v="11" dt="2023-05-15T15:14:48.838"/>
    <p1510:client id="{575EC40E-9655-8E4F-AC3E-627F5EE9E412}" v="1412" dt="2023-05-10T01:36:03.094"/>
    <p1510:client id="{7512D6FC-9EC8-6EA9-0E26-642B7E1DBEB8}" v="29" dt="2023-05-10T01:49:02.472"/>
    <p1510:client id="{7F3A2BE8-F816-5EC5-C535-824FCBA0ED3F}" v="147" dt="2023-05-09T16:21:38.590"/>
    <p1510:client id="{80235E5B-B9DE-2B4E-996D-F3A79DA262DD}" v="6580" dt="2023-05-10T02:09:43.147"/>
    <p1510:client id="{ADEDC86B-8B47-4B7B-B24D-3105B918374D}" v="3962" dt="2023-05-09T19:21:42.446"/>
    <p1510:client id="{BB1EA19B-D85A-FE98-4AA6-B70C1A6E26C4}" v="95" dt="2023-05-09T19:49:27.515"/>
    <p1510:client id="{CA49C74C-CD5F-2B91-820A-AEAFFC996FDB}" v="176" vWet="179" dt="2023-05-09T15:32:52.080"/>
  </p1510:revLst>
</p1510:revInfo>
</file>

<file path=ppt/tableStyles.xml><?xml version="1.0" encoding="utf-8"?>
<a:tblStyleLst xmlns:a="http://schemas.openxmlformats.org/drawingml/2006/main" def="{A7942680-AD14-4F80-AAC4-807459806B16}">
  <a:tblStyle styleId="{A7942680-AD14-4F80-AAC4-807459806B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888B880-F6E4-46C2-B61A-49CEC28D1410}"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77" y="7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font" Target="fonts/font13.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8EA333-7F9D-984F-874D-560415C7B460}" type="doc">
      <dgm:prSet loTypeId="urn:microsoft.com/office/officeart/2005/8/layout/chevron2" loCatId="" qsTypeId="urn:microsoft.com/office/officeart/2005/8/quickstyle/simple1" qsCatId="simple" csTypeId="urn:microsoft.com/office/officeart/2005/8/colors/accent3_1" csCatId="accent3" phldr="1"/>
      <dgm:spPr/>
      <dgm:t>
        <a:bodyPr/>
        <a:lstStyle/>
        <a:p>
          <a:endParaRPr lang="zh-TW" altLang="en-US"/>
        </a:p>
      </dgm:t>
    </dgm:pt>
    <dgm:pt modelId="{E1172760-560E-2F4F-9FA5-380E2B3927BD}">
      <dgm:prSet phldrT="[文字]"/>
      <dgm:spPr/>
      <dgm:t>
        <a:bodyPr/>
        <a:lstStyle/>
        <a:p>
          <a:r>
            <a:rPr lang="en-US" altLang="zh-TW"/>
            <a:t> </a:t>
          </a:r>
          <a:endParaRPr lang="zh-TW" altLang="en-US"/>
        </a:p>
      </dgm:t>
    </dgm:pt>
    <dgm:pt modelId="{8A5B2523-016E-844D-AF89-FA4FC3408CD7}" type="parTrans" cxnId="{86F75021-9659-E24C-9C4C-15DC16CD5C76}">
      <dgm:prSet/>
      <dgm:spPr/>
      <dgm:t>
        <a:bodyPr/>
        <a:lstStyle/>
        <a:p>
          <a:endParaRPr lang="zh-TW" altLang="en-US"/>
        </a:p>
      </dgm:t>
    </dgm:pt>
    <dgm:pt modelId="{CBCCC424-A521-F94A-A3F4-F64A5F719720}" type="sibTrans" cxnId="{86F75021-9659-E24C-9C4C-15DC16CD5C76}">
      <dgm:prSet/>
      <dgm:spPr/>
      <dgm:t>
        <a:bodyPr/>
        <a:lstStyle/>
        <a:p>
          <a:endParaRPr lang="zh-TW" altLang="en-US"/>
        </a:p>
      </dgm:t>
    </dgm:pt>
    <dgm:pt modelId="{D565B503-FB63-2640-8755-B86868981F29}">
      <dgm:prSet phldrT="[文字]" custT="1"/>
      <dgm:spPr/>
      <dgm:t>
        <a:bodyPr/>
        <a:lstStyle/>
        <a:p>
          <a:pPr>
            <a:buFontTx/>
            <a:buNone/>
          </a:pPr>
          <a:r>
            <a:rPr lang="en-US" altLang="zh-TW" sz="1600">
              <a:latin typeface="Roboto" panose="02000000000000000000" pitchFamily="2" charset="0"/>
              <a:ea typeface="Roboto" panose="02000000000000000000" pitchFamily="2" charset="0"/>
              <a:cs typeface="Roboto" panose="02000000000000000000" pitchFamily="2" charset="0"/>
            </a:rPr>
            <a:t>Solving the VRP (Vehicle Routing Problem)</a:t>
          </a:r>
          <a:endParaRPr lang="zh-TW" altLang="en-US" sz="1600">
            <a:latin typeface="Roboto" panose="02000000000000000000" pitchFamily="2" charset="0"/>
            <a:cs typeface="Roboto" panose="02000000000000000000" pitchFamily="2" charset="0"/>
          </a:endParaRPr>
        </a:p>
      </dgm:t>
    </dgm:pt>
    <dgm:pt modelId="{9AE00523-351E-D24D-A576-56130C4241DE}" type="parTrans" cxnId="{600B54B8-589C-C24D-936F-0BA277DAAFE5}">
      <dgm:prSet/>
      <dgm:spPr/>
      <dgm:t>
        <a:bodyPr/>
        <a:lstStyle/>
        <a:p>
          <a:endParaRPr lang="zh-TW" altLang="en-US"/>
        </a:p>
      </dgm:t>
    </dgm:pt>
    <dgm:pt modelId="{8BB44977-FBE1-3548-88C9-5475973BC090}" type="sibTrans" cxnId="{600B54B8-589C-C24D-936F-0BA277DAAFE5}">
      <dgm:prSet/>
      <dgm:spPr/>
      <dgm:t>
        <a:bodyPr/>
        <a:lstStyle/>
        <a:p>
          <a:endParaRPr lang="zh-TW" altLang="en-US"/>
        </a:p>
      </dgm:t>
    </dgm:pt>
    <dgm:pt modelId="{CB77E5AB-DC8C-5E4C-8839-C631B81C62D2}">
      <dgm:prSet phldrT="[文字]"/>
      <dgm:spPr/>
      <dgm:t>
        <a:bodyPr/>
        <a:lstStyle/>
        <a:p>
          <a:r>
            <a:rPr lang="en-US" altLang="zh-TW"/>
            <a:t> </a:t>
          </a:r>
          <a:endParaRPr lang="zh-TW" altLang="en-US"/>
        </a:p>
      </dgm:t>
    </dgm:pt>
    <dgm:pt modelId="{5CFBF6B5-8CB6-FA4E-A23D-0586DA45B435}" type="parTrans" cxnId="{C5C1E588-0C71-6147-A24E-C7A6C3EE89D7}">
      <dgm:prSet/>
      <dgm:spPr/>
      <dgm:t>
        <a:bodyPr/>
        <a:lstStyle/>
        <a:p>
          <a:endParaRPr lang="zh-TW" altLang="en-US"/>
        </a:p>
      </dgm:t>
    </dgm:pt>
    <dgm:pt modelId="{6E61B288-8AA7-E24C-9CBE-A5D98D87A5C9}" type="sibTrans" cxnId="{C5C1E588-0C71-6147-A24E-C7A6C3EE89D7}">
      <dgm:prSet/>
      <dgm:spPr/>
      <dgm:t>
        <a:bodyPr/>
        <a:lstStyle/>
        <a:p>
          <a:endParaRPr lang="zh-TW" altLang="en-US"/>
        </a:p>
      </dgm:t>
    </dgm:pt>
    <dgm:pt modelId="{39899CEB-2964-C94B-AE7C-E8F9E4B8927A}">
      <dgm:prSet phldrT="[文字]" custT="1"/>
      <dgm:spPr/>
      <dgm:t>
        <a:bodyPr/>
        <a:lstStyle/>
        <a:p>
          <a:pPr>
            <a:buFontTx/>
            <a:buNone/>
          </a:pPr>
          <a:r>
            <a:rPr lang="en-US" altLang="zh-TW" sz="1600">
              <a:latin typeface="Roboto" panose="02000000000000000000" pitchFamily="2" charset="0"/>
              <a:ea typeface="Roboto" panose="02000000000000000000" pitchFamily="2" charset="0"/>
              <a:cs typeface="Roboto" panose="02000000000000000000" pitchFamily="2" charset="0"/>
            </a:rPr>
            <a:t>Find the best route possible for each shipment</a:t>
          </a:r>
          <a:endParaRPr lang="zh-TW" altLang="en-US" sz="1600">
            <a:latin typeface="Roboto" panose="02000000000000000000" pitchFamily="2" charset="0"/>
            <a:cs typeface="Roboto" panose="02000000000000000000" pitchFamily="2" charset="0"/>
          </a:endParaRPr>
        </a:p>
      </dgm:t>
    </dgm:pt>
    <dgm:pt modelId="{8805AFF5-CFDB-2841-A2E3-524FA96DE626}" type="parTrans" cxnId="{0D0A5D5E-1B11-664A-A673-DE8D3776E879}">
      <dgm:prSet/>
      <dgm:spPr/>
      <dgm:t>
        <a:bodyPr/>
        <a:lstStyle/>
        <a:p>
          <a:endParaRPr lang="zh-TW" altLang="en-US"/>
        </a:p>
      </dgm:t>
    </dgm:pt>
    <dgm:pt modelId="{7A80AAFA-847D-2E4F-86ED-D544A1E56C5E}" type="sibTrans" cxnId="{0D0A5D5E-1B11-664A-A673-DE8D3776E879}">
      <dgm:prSet/>
      <dgm:spPr/>
      <dgm:t>
        <a:bodyPr/>
        <a:lstStyle/>
        <a:p>
          <a:endParaRPr lang="zh-TW" altLang="en-US"/>
        </a:p>
      </dgm:t>
    </dgm:pt>
    <dgm:pt modelId="{3EF27DD1-19F8-9243-93F7-EAC8E0F234BA}" type="pres">
      <dgm:prSet presAssocID="{4E8EA333-7F9D-984F-874D-560415C7B460}" presName="linearFlow" presStyleCnt="0">
        <dgm:presLayoutVars>
          <dgm:dir/>
          <dgm:animLvl val="lvl"/>
          <dgm:resizeHandles val="exact"/>
        </dgm:presLayoutVars>
      </dgm:prSet>
      <dgm:spPr/>
    </dgm:pt>
    <dgm:pt modelId="{113A114A-AE2A-3C4A-BB11-A4AF5B27FDFC}" type="pres">
      <dgm:prSet presAssocID="{E1172760-560E-2F4F-9FA5-380E2B3927BD}" presName="composite" presStyleCnt="0"/>
      <dgm:spPr/>
    </dgm:pt>
    <dgm:pt modelId="{1E67452A-383A-9049-8683-F516F189D559}" type="pres">
      <dgm:prSet presAssocID="{E1172760-560E-2F4F-9FA5-380E2B3927BD}" presName="parentText" presStyleLbl="alignNode1" presStyleIdx="0" presStyleCnt="2">
        <dgm:presLayoutVars>
          <dgm:chMax val="1"/>
          <dgm:bulletEnabled val="1"/>
        </dgm:presLayoutVars>
      </dgm:prSet>
      <dgm:spPr/>
    </dgm:pt>
    <dgm:pt modelId="{44453B70-A9F1-9E49-A493-E87B17244ABA}" type="pres">
      <dgm:prSet presAssocID="{E1172760-560E-2F4F-9FA5-380E2B3927BD}" presName="descendantText" presStyleLbl="alignAcc1" presStyleIdx="0" presStyleCnt="2" custLinFactNeighborX="12942" custLinFactNeighborY="15710">
        <dgm:presLayoutVars>
          <dgm:bulletEnabled val="1"/>
        </dgm:presLayoutVars>
      </dgm:prSet>
      <dgm:spPr/>
    </dgm:pt>
    <dgm:pt modelId="{DC5606DB-5C67-C841-818E-C99D1E18C95D}" type="pres">
      <dgm:prSet presAssocID="{CBCCC424-A521-F94A-A3F4-F64A5F719720}" presName="sp" presStyleCnt="0"/>
      <dgm:spPr/>
    </dgm:pt>
    <dgm:pt modelId="{DC5376EE-8366-C043-8D57-A46E9D4B6EE2}" type="pres">
      <dgm:prSet presAssocID="{CB77E5AB-DC8C-5E4C-8839-C631B81C62D2}" presName="composite" presStyleCnt="0"/>
      <dgm:spPr/>
    </dgm:pt>
    <dgm:pt modelId="{634E8276-9D7E-7546-BA55-20F2FE3661AA}" type="pres">
      <dgm:prSet presAssocID="{CB77E5AB-DC8C-5E4C-8839-C631B81C62D2}" presName="parentText" presStyleLbl="alignNode1" presStyleIdx="1" presStyleCnt="2">
        <dgm:presLayoutVars>
          <dgm:chMax val="1"/>
          <dgm:bulletEnabled val="1"/>
        </dgm:presLayoutVars>
      </dgm:prSet>
      <dgm:spPr/>
    </dgm:pt>
    <dgm:pt modelId="{E9306D5D-A2F2-3946-975E-9754EF27804C}" type="pres">
      <dgm:prSet presAssocID="{CB77E5AB-DC8C-5E4C-8839-C631B81C62D2}" presName="descendantText" presStyleLbl="alignAcc1" presStyleIdx="1" presStyleCnt="2">
        <dgm:presLayoutVars>
          <dgm:bulletEnabled val="1"/>
        </dgm:presLayoutVars>
      </dgm:prSet>
      <dgm:spPr/>
    </dgm:pt>
  </dgm:ptLst>
  <dgm:cxnLst>
    <dgm:cxn modelId="{C459630A-DD0F-0042-97C1-8A117CC7AEC1}" type="presOf" srcId="{39899CEB-2964-C94B-AE7C-E8F9E4B8927A}" destId="{E9306D5D-A2F2-3946-975E-9754EF27804C}" srcOrd="0" destOrd="0" presId="urn:microsoft.com/office/officeart/2005/8/layout/chevron2"/>
    <dgm:cxn modelId="{86F75021-9659-E24C-9C4C-15DC16CD5C76}" srcId="{4E8EA333-7F9D-984F-874D-560415C7B460}" destId="{E1172760-560E-2F4F-9FA5-380E2B3927BD}" srcOrd="0" destOrd="0" parTransId="{8A5B2523-016E-844D-AF89-FA4FC3408CD7}" sibTransId="{CBCCC424-A521-F94A-A3F4-F64A5F719720}"/>
    <dgm:cxn modelId="{0D0A5D5E-1B11-664A-A673-DE8D3776E879}" srcId="{CB77E5AB-DC8C-5E4C-8839-C631B81C62D2}" destId="{39899CEB-2964-C94B-AE7C-E8F9E4B8927A}" srcOrd="0" destOrd="0" parTransId="{8805AFF5-CFDB-2841-A2E3-524FA96DE626}" sibTransId="{7A80AAFA-847D-2E4F-86ED-D544A1E56C5E}"/>
    <dgm:cxn modelId="{C5C1E588-0C71-6147-A24E-C7A6C3EE89D7}" srcId="{4E8EA333-7F9D-984F-874D-560415C7B460}" destId="{CB77E5AB-DC8C-5E4C-8839-C631B81C62D2}" srcOrd="1" destOrd="0" parTransId="{5CFBF6B5-8CB6-FA4E-A23D-0586DA45B435}" sibTransId="{6E61B288-8AA7-E24C-9CBE-A5D98D87A5C9}"/>
    <dgm:cxn modelId="{8A72C989-0258-AA49-8A64-DAA37F9EEEB7}" type="presOf" srcId="{D565B503-FB63-2640-8755-B86868981F29}" destId="{44453B70-A9F1-9E49-A493-E87B17244ABA}" srcOrd="0" destOrd="0" presId="urn:microsoft.com/office/officeart/2005/8/layout/chevron2"/>
    <dgm:cxn modelId="{A4FCEB92-F2E4-7D45-BCD7-CFDD9B29161B}" type="presOf" srcId="{4E8EA333-7F9D-984F-874D-560415C7B460}" destId="{3EF27DD1-19F8-9243-93F7-EAC8E0F234BA}" srcOrd="0" destOrd="0" presId="urn:microsoft.com/office/officeart/2005/8/layout/chevron2"/>
    <dgm:cxn modelId="{715D6798-A158-F641-81FE-B4E4116A8850}" type="presOf" srcId="{CB77E5AB-DC8C-5E4C-8839-C631B81C62D2}" destId="{634E8276-9D7E-7546-BA55-20F2FE3661AA}" srcOrd="0" destOrd="0" presId="urn:microsoft.com/office/officeart/2005/8/layout/chevron2"/>
    <dgm:cxn modelId="{C7802CA0-0B5B-B34F-9F49-F0783577DA3E}" type="presOf" srcId="{E1172760-560E-2F4F-9FA5-380E2B3927BD}" destId="{1E67452A-383A-9049-8683-F516F189D559}" srcOrd="0" destOrd="0" presId="urn:microsoft.com/office/officeart/2005/8/layout/chevron2"/>
    <dgm:cxn modelId="{600B54B8-589C-C24D-936F-0BA277DAAFE5}" srcId="{E1172760-560E-2F4F-9FA5-380E2B3927BD}" destId="{D565B503-FB63-2640-8755-B86868981F29}" srcOrd="0" destOrd="0" parTransId="{9AE00523-351E-D24D-A576-56130C4241DE}" sibTransId="{8BB44977-FBE1-3548-88C9-5475973BC090}"/>
    <dgm:cxn modelId="{6E7F8191-A4A6-C044-AC22-7FCA3F78A0D7}" type="presParOf" srcId="{3EF27DD1-19F8-9243-93F7-EAC8E0F234BA}" destId="{113A114A-AE2A-3C4A-BB11-A4AF5B27FDFC}" srcOrd="0" destOrd="0" presId="urn:microsoft.com/office/officeart/2005/8/layout/chevron2"/>
    <dgm:cxn modelId="{D7ED1FB1-F107-6647-B11B-DDF298F76A18}" type="presParOf" srcId="{113A114A-AE2A-3C4A-BB11-A4AF5B27FDFC}" destId="{1E67452A-383A-9049-8683-F516F189D559}" srcOrd="0" destOrd="0" presId="urn:microsoft.com/office/officeart/2005/8/layout/chevron2"/>
    <dgm:cxn modelId="{3C679F0D-3B78-2F43-A4BB-B37FD50D10B4}" type="presParOf" srcId="{113A114A-AE2A-3C4A-BB11-A4AF5B27FDFC}" destId="{44453B70-A9F1-9E49-A493-E87B17244ABA}" srcOrd="1" destOrd="0" presId="urn:microsoft.com/office/officeart/2005/8/layout/chevron2"/>
    <dgm:cxn modelId="{0392D95D-095D-464A-AC3A-36C7777ED5BC}" type="presParOf" srcId="{3EF27DD1-19F8-9243-93F7-EAC8E0F234BA}" destId="{DC5606DB-5C67-C841-818E-C99D1E18C95D}" srcOrd="1" destOrd="0" presId="urn:microsoft.com/office/officeart/2005/8/layout/chevron2"/>
    <dgm:cxn modelId="{B47E2DA9-83FA-554D-BDAA-2FC76E352F50}" type="presParOf" srcId="{3EF27DD1-19F8-9243-93F7-EAC8E0F234BA}" destId="{DC5376EE-8366-C043-8D57-A46E9D4B6EE2}" srcOrd="2" destOrd="0" presId="urn:microsoft.com/office/officeart/2005/8/layout/chevron2"/>
    <dgm:cxn modelId="{50EBAB78-ECC3-DA4C-8FE0-839634A550A6}" type="presParOf" srcId="{DC5376EE-8366-C043-8D57-A46E9D4B6EE2}" destId="{634E8276-9D7E-7546-BA55-20F2FE3661AA}" srcOrd="0" destOrd="0" presId="urn:microsoft.com/office/officeart/2005/8/layout/chevron2"/>
    <dgm:cxn modelId="{B968CC99-FC2A-6D44-AF8A-38BCEE9ADFB5}" type="presParOf" srcId="{DC5376EE-8366-C043-8D57-A46E9D4B6EE2}" destId="{E9306D5D-A2F2-3946-975E-9754EF27804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67452A-383A-9049-8683-F516F189D559}">
      <dsp:nvSpPr>
        <dsp:cNvPr id="0" name=""/>
        <dsp:cNvSpPr/>
      </dsp:nvSpPr>
      <dsp:spPr>
        <a:xfrm rot="5400000">
          <a:off x="-126445" y="126533"/>
          <a:ext cx="842967" cy="590077"/>
        </a:xfrm>
        <a:prstGeom prst="chevron">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zh-TW" sz="1700" kern="1200"/>
            <a:t> </a:t>
          </a:r>
          <a:endParaRPr lang="zh-TW" altLang="en-US" sz="1700" kern="1200"/>
        </a:p>
      </dsp:txBody>
      <dsp:txXfrm rot="-5400000">
        <a:off x="1" y="295127"/>
        <a:ext cx="590077" cy="252890"/>
      </dsp:txXfrm>
    </dsp:sp>
    <dsp:sp modelId="{44453B70-A9F1-9E49-A493-E87B17244ABA}">
      <dsp:nvSpPr>
        <dsp:cNvPr id="0" name=""/>
        <dsp:cNvSpPr/>
      </dsp:nvSpPr>
      <dsp:spPr>
        <a:xfrm rot="5400000">
          <a:off x="5290771" y="-4614526"/>
          <a:ext cx="547928" cy="9949317"/>
        </a:xfrm>
        <a:prstGeom prst="round2SameRect">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Tx/>
            <a:buNone/>
          </a:pPr>
          <a:r>
            <a:rPr lang="en-US" altLang="zh-TW" sz="1600" kern="1200">
              <a:latin typeface="Roboto" panose="02000000000000000000" pitchFamily="2" charset="0"/>
              <a:ea typeface="Roboto" panose="02000000000000000000" pitchFamily="2" charset="0"/>
              <a:cs typeface="Roboto" panose="02000000000000000000" pitchFamily="2" charset="0"/>
            </a:rPr>
            <a:t>Solving the VRP (Vehicle Routing Problem)</a:t>
          </a:r>
          <a:endParaRPr lang="zh-TW" altLang="en-US" sz="1600" kern="1200">
            <a:latin typeface="Roboto" panose="02000000000000000000" pitchFamily="2" charset="0"/>
            <a:cs typeface="Roboto" panose="02000000000000000000" pitchFamily="2" charset="0"/>
          </a:endParaRPr>
        </a:p>
      </dsp:txBody>
      <dsp:txXfrm rot="-5400000">
        <a:off x="590077" y="112916"/>
        <a:ext cx="9922569" cy="494432"/>
      </dsp:txXfrm>
    </dsp:sp>
    <dsp:sp modelId="{634E8276-9D7E-7546-BA55-20F2FE3661AA}">
      <dsp:nvSpPr>
        <dsp:cNvPr id="0" name=""/>
        <dsp:cNvSpPr/>
      </dsp:nvSpPr>
      <dsp:spPr>
        <a:xfrm rot="5400000">
          <a:off x="-126445" y="792478"/>
          <a:ext cx="842967" cy="590077"/>
        </a:xfrm>
        <a:prstGeom prst="chevron">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zh-TW" sz="1700" kern="1200"/>
            <a:t> </a:t>
          </a:r>
          <a:endParaRPr lang="zh-TW" altLang="en-US" sz="1700" kern="1200"/>
        </a:p>
      </dsp:txBody>
      <dsp:txXfrm rot="-5400000">
        <a:off x="1" y="961072"/>
        <a:ext cx="590077" cy="252890"/>
      </dsp:txXfrm>
    </dsp:sp>
    <dsp:sp modelId="{E9306D5D-A2F2-3946-975E-9754EF27804C}">
      <dsp:nvSpPr>
        <dsp:cNvPr id="0" name=""/>
        <dsp:cNvSpPr/>
      </dsp:nvSpPr>
      <dsp:spPr>
        <a:xfrm rot="5400000">
          <a:off x="5290771" y="-4034661"/>
          <a:ext cx="547928" cy="9949317"/>
        </a:xfrm>
        <a:prstGeom prst="round2SameRect">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Tx/>
            <a:buNone/>
          </a:pPr>
          <a:r>
            <a:rPr lang="en-US" altLang="zh-TW" sz="1600" kern="1200">
              <a:latin typeface="Roboto" panose="02000000000000000000" pitchFamily="2" charset="0"/>
              <a:ea typeface="Roboto" panose="02000000000000000000" pitchFamily="2" charset="0"/>
              <a:cs typeface="Roboto" panose="02000000000000000000" pitchFamily="2" charset="0"/>
            </a:rPr>
            <a:t>Find the best route possible for each shipment</a:t>
          </a:r>
          <a:endParaRPr lang="zh-TW" altLang="en-US" sz="1600" kern="1200">
            <a:latin typeface="Roboto" panose="02000000000000000000" pitchFamily="2" charset="0"/>
            <a:cs typeface="Roboto" panose="02000000000000000000" pitchFamily="2" charset="0"/>
          </a:endParaRPr>
        </a:p>
      </dsp:txBody>
      <dsp:txXfrm rot="-5400000">
        <a:off x="590077" y="692781"/>
        <a:ext cx="9922569" cy="49443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e471bd1b2_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e471bd1b2_1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gce471bd1b2_1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ccddc60ee0_4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ccddc60ee0_4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ccddc60ee0_4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dbe7f409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dbe7f40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248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46693fb8_2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81" name="Google Shape;281;gce46693fb8_2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46693fb8_2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81" name="Google Shape;281;gce46693fb8_2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3489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46693fb8_2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81" name="Google Shape;281;gce46693fb8_2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9773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46693fb8_2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81" name="Google Shape;281;gce46693fb8_2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0057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46693fb8_2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81" name="Google Shape;281;gce46693fb8_2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7114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dbe7f409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dbe7f40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782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ccddc60ee0_5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ccddc60ee0_5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sz="1400"/>
          </a:p>
        </p:txBody>
      </p:sp>
      <p:sp>
        <p:nvSpPr>
          <p:cNvPr id="301" name="Google Shape;301;gccddc60ee0_5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ccddc60ee0_5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ccddc60ee0_5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HK" sz="2000" b="0" i="0" u="none" strike="noStrike">
                <a:solidFill>
                  <a:srgbClr val="D1D5DB"/>
                </a:solidFill>
                <a:effectLst/>
                <a:latin typeface="Söhne"/>
              </a:rPr>
              <a:t>Data Visualization: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HK" sz="2000" b="0" i="0" u="none" strike="noStrike">
                <a:solidFill>
                  <a:srgbClr val="D1D5DB"/>
                </a:solidFill>
                <a:effectLst/>
                <a:latin typeface="Söhne"/>
              </a:rPr>
              <a:t>Dashboards present ETA results in a visually appealing and easy-to-understand format. Through charts, graphs, maps, and other visual elements, users can quickly grasp the overall patterns, trends, and distribution of arrival times across different locations or routes.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HK" sz="2000" b="0" i="0" u="none" strike="noStrike">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HK" sz="3200" b="0" i="0" u="none" strike="noStrike">
                <a:solidFill>
                  <a:srgbClr val="D1D5DB"/>
                </a:solidFill>
                <a:effectLst/>
                <a:latin typeface="Söhne"/>
              </a:rPr>
              <a:t>Customization and Filters: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HK" sz="3200" b="0" i="0" u="none" strike="noStrike">
                <a:solidFill>
                  <a:srgbClr val="D1D5DB"/>
                </a:solidFill>
                <a:effectLst/>
                <a:latin typeface="Söhne"/>
              </a:rPr>
              <a:t>Dashboards typically offer customization options, allowing users to personalize the view and focus on specific metrics or regions of interest. Filters can be applied to isolate specific routes, drivers, or time periods, enabling users to drill down into specific details as needed.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HK" sz="3200" b="0" i="0" u="none" strike="noStrike">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HK" sz="4400" b="0" i="0" u="none" strike="noStrike">
                <a:solidFill>
                  <a:srgbClr val="D1D5DB"/>
                </a:solidFill>
                <a:effectLst/>
                <a:latin typeface="Söhne"/>
              </a:rPr>
              <a:t>Collaboration and Communication: Dashboards provide a centralized platform for teams to collaborate and share information. Stakeholders, such as dispatchers, managers, and drivers, can access the same dashboard to stay informed, coordinate efforts, and communicate effectively.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HK" sz="4400" b="0" i="0" u="none" strike="noStrike">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HK" sz="4400" b="0" i="0" u="none" strike="noStrike">
                <a:solidFill>
                  <a:srgbClr val="D1D5DB"/>
                </a:solidFill>
                <a:effectLst/>
                <a:latin typeface="Söhne"/>
              </a:rPr>
              <a:t>'VRP (graph, solution _list)':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HK" sz="4400" b="0" i="0" u="none" strike="noStrike">
                <a:solidFill>
                  <a:srgbClr val="D1D5DB"/>
                </a:solidFill>
                <a:effectLst/>
                <a:latin typeface="Söhne"/>
              </a:rPr>
              <a:t>'VRP': The 'VRP' function takes a list of strings representing the coordinates of delivery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HK" sz="4400" b="0" i="0" u="none" strike="noStrike">
                <a:solidFill>
                  <a:srgbClr val="D1D5DB"/>
                </a:solidFill>
                <a:effectLst/>
                <a:latin typeface="Söhne"/>
              </a:rPr>
              <a:t>locations and the depot as input. It returns a folium map object, the total route length, and the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HK" sz="4400" b="0" i="0" u="none" strike="noStrike">
                <a:solidFill>
                  <a:srgbClr val="D1D5DB"/>
                </a:solidFill>
                <a:effectLst/>
                <a:latin typeface="Söhne"/>
              </a:rPr>
              <a:t>total route time. The function calculates the shortest route between each pair of consecutive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HK" sz="4400" b="0" i="0" u="none" strike="noStrike">
                <a:solidFill>
                  <a:srgbClr val="D1D5DB"/>
                </a:solidFill>
                <a:effectLst/>
                <a:latin typeface="Söhne"/>
              </a:rPr>
              <a:t>nodes in the solution list using the '</a:t>
            </a:r>
            <a:r>
              <a:rPr lang="en-US" altLang="zh-HK" sz="4400" b="0" i="0" u="none" strike="noStrike" err="1">
                <a:solidFill>
                  <a:srgbClr val="D1D5DB"/>
                </a:solidFill>
                <a:effectLst/>
                <a:latin typeface="Söhne"/>
              </a:rPr>
              <a:t>shortestRoute</a:t>
            </a:r>
            <a:r>
              <a:rPr lang="en-US" altLang="zh-HK" sz="4400" b="0" i="0" u="none" strike="noStrike">
                <a:solidFill>
                  <a:srgbClr val="D1D5DB"/>
                </a:solidFill>
                <a:effectLst/>
                <a:latin typeface="Söhne"/>
              </a:rPr>
              <a:t>' function. It then plots the resulting routes 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HK" sz="4400" b="0" i="0" u="none" strike="noStrike">
                <a:solidFill>
                  <a:srgbClr val="D1D5DB"/>
                </a:solidFill>
                <a:effectLst/>
                <a:latin typeface="Söhne"/>
              </a:rPr>
              <a:t>the folium map object using the '</a:t>
            </a:r>
            <a:r>
              <a:rPr lang="en-US" altLang="zh-HK" sz="4400" b="0" i="0" u="none" strike="noStrike" err="1">
                <a:solidFill>
                  <a:srgbClr val="D1D5DB"/>
                </a:solidFill>
                <a:effectLst/>
                <a:latin typeface="Söhne"/>
              </a:rPr>
              <a:t>ox.plot</a:t>
            </a:r>
            <a:r>
              <a:rPr lang="en-US" altLang="zh-HK" sz="4400" b="0" i="0" u="none" strike="noStrike">
                <a:solidFill>
                  <a:srgbClr val="D1D5DB"/>
                </a:solidFill>
                <a:effectLst/>
                <a:latin typeface="Söhne"/>
              </a:rPr>
              <a:t> _</a:t>
            </a:r>
            <a:r>
              <a:rPr lang="en-US" altLang="zh-HK" sz="4400" b="0" i="0" u="none" strike="noStrike" err="1">
                <a:solidFill>
                  <a:srgbClr val="D1D5DB"/>
                </a:solidFill>
                <a:effectLst/>
                <a:latin typeface="Söhne"/>
              </a:rPr>
              <a:t>route_folium</a:t>
            </a:r>
            <a:r>
              <a:rPr lang="en-US" altLang="zh-HK" sz="4400" b="0" i="0" u="none" strike="noStrike">
                <a:solidFill>
                  <a:srgbClr val="D1D5DB"/>
                </a:solidFill>
                <a:effectLst/>
                <a:latin typeface="Söhne"/>
              </a:rPr>
              <a:t>' function. The function also calculates the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HK" sz="4400" b="0" i="0" u="none" strike="noStrike">
                <a:solidFill>
                  <a:srgbClr val="D1D5DB"/>
                </a:solidFill>
                <a:effectLst/>
                <a:latin typeface="Söhne"/>
              </a:rPr>
              <a:t>total route length and time by calling the '</a:t>
            </a:r>
            <a:r>
              <a:rPr lang="en-US" altLang="zh-HK" sz="4400" b="0" i="0" u="none" strike="noStrike" err="1">
                <a:solidFill>
                  <a:srgbClr val="D1D5DB"/>
                </a:solidFill>
                <a:effectLst/>
                <a:latin typeface="Söhne"/>
              </a:rPr>
              <a:t>routeLength</a:t>
            </a:r>
            <a:r>
              <a:rPr lang="en-US" altLang="zh-HK" sz="4400" b="0" i="0" u="none" strike="noStrike">
                <a:solidFill>
                  <a:srgbClr val="D1D5DB"/>
                </a:solidFill>
                <a:effectLst/>
                <a:latin typeface="Söhne"/>
              </a:rPr>
              <a:t>' and 'route Time' functions. Finally, the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HK" sz="4400" b="0" i="0" u="none" strike="noStrike">
                <a:solidFill>
                  <a:srgbClr val="D1D5DB"/>
                </a:solidFill>
                <a:effectLst/>
                <a:latin typeface="Söhne"/>
              </a:rPr>
              <a:t>function returns the folium map object, the total route length, and the total route time as output.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HK" sz="3200" b="0" i="0" u="none" strike="noStrike">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HK" sz="2000" b="0" i="0" u="none" strike="noStrike">
              <a:solidFill>
                <a:srgbClr val="D1D5DB"/>
              </a:solidFill>
              <a:effectLst/>
              <a:latin typeface="Söhne"/>
            </a:endParaRPr>
          </a:p>
          <a:p>
            <a:pPr marL="0" lvl="0" indent="0" algn="l" rtl="0">
              <a:spcBef>
                <a:spcPts val="0"/>
              </a:spcBef>
              <a:spcAft>
                <a:spcPts val="0"/>
              </a:spcAft>
              <a:buNone/>
            </a:pPr>
            <a:endParaRPr lang="en-US" sz="1400"/>
          </a:p>
        </p:txBody>
      </p:sp>
      <p:sp>
        <p:nvSpPr>
          <p:cNvPr id="301" name="Google Shape;301;gccddc60ee0_5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3273620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dbe7f40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dbe7f40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ccddc60ee0_5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ccddc60ee0_5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HK" sz="2000" b="0" i="0" u="none" strike="noStrike">
                <a:solidFill>
                  <a:srgbClr val="D1D5DB"/>
                </a:solidFill>
                <a:effectLst/>
                <a:latin typeface="Söhne"/>
              </a:rPr>
              <a:t>Map Creation: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HK" sz="2000" b="0" i="0" u="none" strike="noStrike">
                <a:solidFill>
                  <a:srgbClr val="D1D5DB"/>
                </a:solidFill>
                <a:effectLst/>
                <a:latin typeface="Söhne"/>
              </a:rPr>
              <a:t>Folium provides a Map class that allows you to create a basic map.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HK" sz="2000" b="0" i="0" u="none" strike="noStrike">
                <a:solidFill>
                  <a:srgbClr val="D1D5DB"/>
                </a:solidFill>
                <a:effectLst/>
                <a:latin typeface="Söhne"/>
              </a:rPr>
              <a:t>You can specify the initial center location, zoom level, </a:t>
            </a:r>
            <a:r>
              <a:rPr lang="en-US" altLang="zh-HK" sz="2000" b="0" i="0" u="none" strike="noStrike" err="1">
                <a:solidFill>
                  <a:srgbClr val="D1D5DB"/>
                </a:solidFill>
                <a:effectLst/>
                <a:latin typeface="Söhne"/>
              </a:rPr>
              <a:t>tileset</a:t>
            </a:r>
            <a:r>
              <a:rPr lang="en-US" altLang="zh-HK" sz="2000" b="0" i="0" u="none" strike="noStrike">
                <a:solidFill>
                  <a:srgbClr val="D1D5DB"/>
                </a:solidFill>
                <a:effectLst/>
                <a:latin typeface="Söhne"/>
              </a:rPr>
              <a:t>, and other options.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HK" sz="2000" b="0" i="0" u="none" strike="noStrike">
                <a:solidFill>
                  <a:srgbClr val="D1D5DB"/>
                </a:solidFill>
                <a:effectLst/>
                <a:latin typeface="Söhne"/>
              </a:rPr>
              <a:t>The map can be displayed as an interactive HTML output within </a:t>
            </a:r>
            <a:r>
              <a:rPr lang="en-US" altLang="zh-HK" sz="2000" b="0" i="0" u="none" strike="noStrike" err="1">
                <a:solidFill>
                  <a:srgbClr val="D1D5DB"/>
                </a:solidFill>
                <a:effectLst/>
                <a:latin typeface="Söhne"/>
              </a:rPr>
              <a:t>Jupyter</a:t>
            </a:r>
            <a:r>
              <a:rPr lang="en-US" altLang="zh-HK" sz="2000" b="0" i="0" u="none" strike="noStrike">
                <a:solidFill>
                  <a:srgbClr val="D1D5DB"/>
                </a:solidFill>
                <a:effectLst/>
                <a:latin typeface="Söhne"/>
              </a:rPr>
              <a:t> notebooks or saved as an HTML file.</a:t>
            </a:r>
          </a:p>
          <a:p>
            <a:pPr marL="0" lvl="0" indent="0" algn="l" rtl="0">
              <a:spcBef>
                <a:spcPts val="0"/>
              </a:spcBef>
              <a:spcAft>
                <a:spcPts val="0"/>
              </a:spcAft>
              <a:buNone/>
            </a:pPr>
            <a:endParaRPr lang="en-US" sz="1400"/>
          </a:p>
        </p:txBody>
      </p:sp>
      <p:sp>
        <p:nvSpPr>
          <p:cNvPr id="301" name="Google Shape;301;gccddc60ee0_5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52122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dbe7f409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dbe7f40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ctr"/>
            <a:r>
              <a:rPr lang="en-US"/>
              <a:t>Possible Improvement &amp; Recommendations</a:t>
            </a:r>
          </a:p>
          <a:p>
            <a:pPr marL="0" lvl="0" indent="0" algn="ctr">
              <a:spcBef>
                <a:spcPts val="0"/>
              </a:spcBef>
              <a:spcAft>
                <a:spcPts val="0"/>
              </a:spcAft>
              <a:buNone/>
            </a:pPr>
            <a:r>
              <a:rPr lang="en-US"/>
              <a:t>Summary</a:t>
            </a:r>
            <a:endParaRPr lang="zh-HK" altLang="en-US"/>
          </a:p>
        </p:txBody>
      </p:sp>
    </p:spTree>
    <p:extLst>
      <p:ext uri="{BB962C8B-B14F-4D97-AF65-F5344CB8AC3E}">
        <p14:creationId xmlns:p14="http://schemas.microsoft.com/office/powerpoint/2010/main" val="1943369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ccf93aeaf4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gccf93aeaf4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400">
              <a:latin typeface="Arial"/>
              <a:ea typeface="Arial"/>
              <a:cs typeface="Arial"/>
              <a:sym typeface="Arial"/>
            </a:endParaRPr>
          </a:p>
        </p:txBody>
      </p:sp>
      <p:sp>
        <p:nvSpPr>
          <p:cNvPr id="330" name="Google Shape;330;gccf93aeaf4_0_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e471bd1b2_7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9" name="Google Shape;119;gce471bd1b2_7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7771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ce471bd1b2_5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gce471bd1b2_5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400">
              <a:latin typeface="Arial"/>
              <a:ea typeface="Arial"/>
              <a:cs typeface="Arial"/>
              <a:sym typeface="Arial"/>
            </a:endParaRPr>
          </a:p>
        </p:txBody>
      </p:sp>
      <p:sp>
        <p:nvSpPr>
          <p:cNvPr id="353" name="Google Shape;353;gce471bd1b2_5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def2a3cab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def2a3cab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dbe7f409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dbe7f40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t>Li &amp; Fung creates customized, end-to-end supply chain and logistics solutions for brands and retailers worldwide.</a:t>
            </a:r>
            <a:r>
              <a:rPr lang="en-US"/>
              <a:t> The Services segment consists of the supply chain solutions and logistics businesses.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Mainly focus on Asian market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a:solidFill>
                  <a:srgbClr val="050E17"/>
                </a:solidFill>
                <a:effectLst/>
                <a:latin typeface="-apple-system"/>
              </a:rPr>
              <a:t>apparel, footwear, toys, electronics, and home goods,</a:t>
            </a:r>
            <a:endParaRPr lang="en-US"/>
          </a:p>
          <a:p>
            <a:pPr marL="0" indent="0"/>
            <a:endParaRPr lang="en-US"/>
          </a:p>
          <a:p>
            <a:pPr marL="0" indent="0"/>
            <a:endParaRPr lang="en-US"/>
          </a:p>
        </p:txBody>
      </p:sp>
      <p:sp>
        <p:nvSpPr>
          <p:cNvPr id="101" name="Google Shape;10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e471bd1b2_7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a:solidFill>
                  <a:srgbClr val="000000"/>
                </a:solidFill>
                <a:effectLst/>
                <a:latin typeface="Roboto" panose="02000000000000000000" pitchFamily="2" charset="0"/>
                <a:ea typeface="Roboto" panose="02000000000000000000" pitchFamily="2" charset="0"/>
                <a:cs typeface="Roboto" panose="02000000000000000000" pitchFamily="2" charset="0"/>
              </a:rPr>
              <a:t>It allows all parties involved to plan effectively because the sender may provide a realistic time frame for the arrival of a cargo or person, allowing the receiver to plan their calendar accordingly. ETA can help detect any procedural or system concerns that may impact the delivery process and provide clarity.</a:t>
            </a:r>
            <a:endParaRPr lang="en-US" sz="1200" b="1">
              <a:solidFill>
                <a:srgbClr val="DA3B3A"/>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200"/>
              <a:buFont typeface="Calibri"/>
              <a:buNone/>
            </a:pPr>
            <a:endParaRPr/>
          </a:p>
        </p:txBody>
      </p:sp>
      <p:sp>
        <p:nvSpPr>
          <p:cNvPr id="119" name="Google Shape;119;gce471bd1b2_7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dbe7f409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dbe7f40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937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ccddc60ee0_4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gccddc60ee0_4_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Font typeface="Arial"/>
              <a:buNone/>
            </a:pPr>
            <a:endParaRPr sz="1400">
              <a:latin typeface="Arial"/>
              <a:ea typeface="Arial"/>
              <a:cs typeface="Arial"/>
              <a:sym typeface="Arial"/>
            </a:endParaRPr>
          </a:p>
        </p:txBody>
      </p:sp>
      <p:sp>
        <p:nvSpPr>
          <p:cNvPr id="184" name="Google Shape;184;gccddc60ee0_4_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ccddc60ee0_4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gccddc60ee0_4_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Font typeface="Arial"/>
              <a:buNone/>
            </a:pPr>
            <a:endParaRPr sz="1400">
              <a:latin typeface="Arial"/>
              <a:ea typeface="Arial"/>
              <a:cs typeface="Arial"/>
              <a:sym typeface="Arial"/>
            </a:endParaRPr>
          </a:p>
        </p:txBody>
      </p:sp>
      <p:sp>
        <p:nvSpPr>
          <p:cNvPr id="184" name="Google Shape;184;gccddc60ee0_4_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76694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dbe7f409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dbe7f40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352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3256228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1018000" y="2648333"/>
            <a:ext cx="7149200" cy="3382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7" name="Google Shape;17;p4"/>
          <p:cNvSpPr txBox="1">
            <a:spLocks noGrp="1"/>
          </p:cNvSpPr>
          <p:nvPr>
            <p:ph type="title"/>
          </p:nvPr>
        </p:nvSpPr>
        <p:spPr>
          <a:xfrm>
            <a:off x="1018000" y="1646433"/>
            <a:ext cx="93432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Tree>
    <p:extLst>
      <p:ext uri="{BB962C8B-B14F-4D97-AF65-F5344CB8AC3E}">
        <p14:creationId xmlns:p14="http://schemas.microsoft.com/office/powerpoint/2010/main" val="119088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body" idx="1"/>
          </p:nvPr>
        </p:nvSpPr>
        <p:spPr>
          <a:xfrm>
            <a:off x="864633" y="2877733"/>
            <a:ext cx="4911600" cy="304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0" name="Google Shape;20;p5"/>
          <p:cNvSpPr txBox="1">
            <a:spLocks noGrp="1"/>
          </p:cNvSpPr>
          <p:nvPr>
            <p:ph type="body" idx="2"/>
          </p:nvPr>
        </p:nvSpPr>
        <p:spPr>
          <a:xfrm>
            <a:off x="6415765" y="2877733"/>
            <a:ext cx="4911600" cy="304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1" name="Google Shape;21;p5"/>
          <p:cNvSpPr txBox="1">
            <a:spLocks noGrp="1"/>
          </p:cNvSpPr>
          <p:nvPr>
            <p:ph type="title"/>
          </p:nvPr>
        </p:nvSpPr>
        <p:spPr>
          <a:xfrm>
            <a:off x="1424400" y="417800"/>
            <a:ext cx="9343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
        <p:nvSpPr>
          <p:cNvPr id="22" name="Google Shape;22;p5"/>
          <p:cNvSpPr txBox="1">
            <a:spLocks noGrp="1"/>
          </p:cNvSpPr>
          <p:nvPr>
            <p:ph type="subTitle" idx="3"/>
          </p:nvPr>
        </p:nvSpPr>
        <p:spPr>
          <a:xfrm>
            <a:off x="864633" y="1443000"/>
            <a:ext cx="3872800" cy="124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1400"/>
              <a:buFont typeface="Righteous"/>
              <a:buNone/>
              <a:defRPr sz="1867">
                <a:solidFill>
                  <a:schemeClr val="accent1"/>
                </a:solidFill>
                <a:latin typeface="Righteous"/>
                <a:ea typeface="Righteous"/>
                <a:cs typeface="Righteous"/>
                <a:sym typeface="Righteous"/>
              </a:defRPr>
            </a:lvl1pPr>
            <a:lvl2pPr lvl="1"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2pPr>
            <a:lvl3pPr lvl="2"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3pPr>
            <a:lvl4pPr lvl="3"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4pPr>
            <a:lvl5pPr lvl="4"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5pPr>
            <a:lvl6pPr lvl="5"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6pPr>
            <a:lvl7pPr lvl="6"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7pPr>
            <a:lvl8pPr lvl="7"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8pPr>
            <a:lvl9pPr lvl="8"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9pPr>
          </a:lstStyle>
          <a:p>
            <a:endParaRPr/>
          </a:p>
        </p:txBody>
      </p:sp>
      <p:sp>
        <p:nvSpPr>
          <p:cNvPr id="23" name="Google Shape;23;p5"/>
          <p:cNvSpPr txBox="1">
            <a:spLocks noGrp="1"/>
          </p:cNvSpPr>
          <p:nvPr>
            <p:ph type="subTitle" idx="4"/>
          </p:nvPr>
        </p:nvSpPr>
        <p:spPr>
          <a:xfrm>
            <a:off x="6415767" y="1443000"/>
            <a:ext cx="3872800" cy="124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1400"/>
              <a:buFont typeface="Righteous"/>
              <a:buNone/>
              <a:defRPr sz="1867">
                <a:solidFill>
                  <a:schemeClr val="accent1"/>
                </a:solidFill>
                <a:latin typeface="Righteous"/>
                <a:ea typeface="Righteous"/>
                <a:cs typeface="Righteous"/>
                <a:sym typeface="Righteous"/>
              </a:defRPr>
            </a:lvl1pPr>
            <a:lvl2pPr lvl="1"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2pPr>
            <a:lvl3pPr lvl="2"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3pPr>
            <a:lvl4pPr lvl="3"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4pPr>
            <a:lvl5pPr lvl="4"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5pPr>
            <a:lvl6pPr lvl="5"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6pPr>
            <a:lvl7pPr lvl="6"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7pPr>
            <a:lvl8pPr lvl="7"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8pPr>
            <a:lvl9pPr lvl="8"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9pPr>
          </a:lstStyle>
          <a:p>
            <a:endParaRPr/>
          </a:p>
        </p:txBody>
      </p:sp>
      <p:sp>
        <p:nvSpPr>
          <p:cNvPr id="24" name="Google Shape;24;p5"/>
          <p:cNvSpPr/>
          <p:nvPr/>
        </p:nvSpPr>
        <p:spPr>
          <a:xfrm>
            <a:off x="-9967" y="-19900"/>
            <a:ext cx="169200" cy="687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5" name="Google Shape;25;p5"/>
          <p:cNvSpPr/>
          <p:nvPr/>
        </p:nvSpPr>
        <p:spPr>
          <a:xfrm>
            <a:off x="12032767" y="-19900"/>
            <a:ext cx="169200" cy="687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body" idx="1"/>
          </p:nvPr>
        </p:nvSpPr>
        <p:spPr>
          <a:xfrm>
            <a:off x="864633" y="2877733"/>
            <a:ext cx="4911600" cy="304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0" name="Google Shape;20;p5"/>
          <p:cNvSpPr txBox="1">
            <a:spLocks noGrp="1"/>
          </p:cNvSpPr>
          <p:nvPr>
            <p:ph type="body" idx="2"/>
          </p:nvPr>
        </p:nvSpPr>
        <p:spPr>
          <a:xfrm>
            <a:off x="6415765" y="2877733"/>
            <a:ext cx="4911600" cy="304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1" name="Google Shape;21;p5"/>
          <p:cNvSpPr txBox="1">
            <a:spLocks noGrp="1"/>
          </p:cNvSpPr>
          <p:nvPr>
            <p:ph type="title"/>
          </p:nvPr>
        </p:nvSpPr>
        <p:spPr>
          <a:xfrm>
            <a:off x="1424400" y="417800"/>
            <a:ext cx="9343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
        <p:nvSpPr>
          <p:cNvPr id="22" name="Google Shape;22;p5"/>
          <p:cNvSpPr txBox="1">
            <a:spLocks noGrp="1"/>
          </p:cNvSpPr>
          <p:nvPr>
            <p:ph type="subTitle" idx="3"/>
          </p:nvPr>
        </p:nvSpPr>
        <p:spPr>
          <a:xfrm>
            <a:off x="864633" y="1443000"/>
            <a:ext cx="3872800" cy="124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1400"/>
              <a:buFont typeface="Righteous"/>
              <a:buNone/>
              <a:defRPr sz="1867">
                <a:solidFill>
                  <a:schemeClr val="accent1"/>
                </a:solidFill>
                <a:latin typeface="Righteous"/>
                <a:ea typeface="Righteous"/>
                <a:cs typeface="Righteous"/>
                <a:sym typeface="Righteous"/>
              </a:defRPr>
            </a:lvl1pPr>
            <a:lvl2pPr lvl="1"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2pPr>
            <a:lvl3pPr lvl="2"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3pPr>
            <a:lvl4pPr lvl="3"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4pPr>
            <a:lvl5pPr lvl="4"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5pPr>
            <a:lvl6pPr lvl="5"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6pPr>
            <a:lvl7pPr lvl="6"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7pPr>
            <a:lvl8pPr lvl="7"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8pPr>
            <a:lvl9pPr lvl="8"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9pPr>
          </a:lstStyle>
          <a:p>
            <a:endParaRPr/>
          </a:p>
        </p:txBody>
      </p:sp>
      <p:sp>
        <p:nvSpPr>
          <p:cNvPr id="23" name="Google Shape;23;p5"/>
          <p:cNvSpPr txBox="1">
            <a:spLocks noGrp="1"/>
          </p:cNvSpPr>
          <p:nvPr>
            <p:ph type="subTitle" idx="4"/>
          </p:nvPr>
        </p:nvSpPr>
        <p:spPr>
          <a:xfrm>
            <a:off x="6415767" y="1443000"/>
            <a:ext cx="3872800" cy="124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1400"/>
              <a:buFont typeface="Righteous"/>
              <a:buNone/>
              <a:defRPr sz="1867">
                <a:solidFill>
                  <a:schemeClr val="accent1"/>
                </a:solidFill>
                <a:latin typeface="Righteous"/>
                <a:ea typeface="Righteous"/>
                <a:cs typeface="Righteous"/>
                <a:sym typeface="Righteous"/>
              </a:defRPr>
            </a:lvl1pPr>
            <a:lvl2pPr lvl="1"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2pPr>
            <a:lvl3pPr lvl="2"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3pPr>
            <a:lvl4pPr lvl="3"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4pPr>
            <a:lvl5pPr lvl="4"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5pPr>
            <a:lvl6pPr lvl="5"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6pPr>
            <a:lvl7pPr lvl="6"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7pPr>
            <a:lvl8pPr lvl="7"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8pPr>
            <a:lvl9pPr lvl="8" algn="ctr" rtl="0">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9pPr>
          </a:lstStyle>
          <a:p>
            <a:endParaRPr/>
          </a:p>
        </p:txBody>
      </p:sp>
      <p:sp>
        <p:nvSpPr>
          <p:cNvPr id="24" name="Google Shape;24;p5"/>
          <p:cNvSpPr/>
          <p:nvPr/>
        </p:nvSpPr>
        <p:spPr>
          <a:xfrm>
            <a:off x="-9967" y="-19900"/>
            <a:ext cx="169200" cy="687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 name="Google Shape;25;p5"/>
          <p:cNvSpPr/>
          <p:nvPr/>
        </p:nvSpPr>
        <p:spPr>
          <a:xfrm>
            <a:off x="12032767" y="-19900"/>
            <a:ext cx="169200" cy="687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854602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1424400" y="417800"/>
            <a:ext cx="9343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Tree>
    <p:extLst>
      <p:ext uri="{BB962C8B-B14F-4D97-AF65-F5344CB8AC3E}">
        <p14:creationId xmlns:p14="http://schemas.microsoft.com/office/powerpoint/2010/main" val="4017574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6867880" y="2077337"/>
            <a:ext cx="3744000" cy="7500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accent1"/>
              </a:buClr>
              <a:buSzPts val="2400"/>
              <a:buNone/>
              <a:defRPr sz="3200">
                <a:solidFill>
                  <a:schemeClr val="accent1"/>
                </a:solidFill>
              </a:defRPr>
            </a:lvl2pPr>
            <a:lvl3pPr lvl="2">
              <a:spcBef>
                <a:spcPts val="0"/>
              </a:spcBef>
              <a:spcAft>
                <a:spcPts val="0"/>
              </a:spcAft>
              <a:buClr>
                <a:schemeClr val="accent1"/>
              </a:buClr>
              <a:buSzPts val="2400"/>
              <a:buNone/>
              <a:defRPr sz="3200">
                <a:solidFill>
                  <a:schemeClr val="accent1"/>
                </a:solidFill>
              </a:defRPr>
            </a:lvl3pPr>
            <a:lvl4pPr lvl="3">
              <a:spcBef>
                <a:spcPts val="0"/>
              </a:spcBef>
              <a:spcAft>
                <a:spcPts val="0"/>
              </a:spcAft>
              <a:buClr>
                <a:schemeClr val="accent1"/>
              </a:buClr>
              <a:buSzPts val="2400"/>
              <a:buNone/>
              <a:defRPr sz="3200">
                <a:solidFill>
                  <a:schemeClr val="accent1"/>
                </a:solidFill>
              </a:defRPr>
            </a:lvl4pPr>
            <a:lvl5pPr lvl="4">
              <a:spcBef>
                <a:spcPts val="0"/>
              </a:spcBef>
              <a:spcAft>
                <a:spcPts val="0"/>
              </a:spcAft>
              <a:buClr>
                <a:schemeClr val="accent1"/>
              </a:buClr>
              <a:buSzPts val="2400"/>
              <a:buNone/>
              <a:defRPr sz="3200">
                <a:solidFill>
                  <a:schemeClr val="accent1"/>
                </a:solidFill>
              </a:defRPr>
            </a:lvl5pPr>
            <a:lvl6pPr lvl="5">
              <a:spcBef>
                <a:spcPts val="0"/>
              </a:spcBef>
              <a:spcAft>
                <a:spcPts val="0"/>
              </a:spcAft>
              <a:buClr>
                <a:schemeClr val="accent1"/>
              </a:buClr>
              <a:buSzPts val="2400"/>
              <a:buNone/>
              <a:defRPr sz="3200">
                <a:solidFill>
                  <a:schemeClr val="accent1"/>
                </a:solidFill>
              </a:defRPr>
            </a:lvl6pPr>
            <a:lvl7pPr lvl="6">
              <a:spcBef>
                <a:spcPts val="0"/>
              </a:spcBef>
              <a:spcAft>
                <a:spcPts val="0"/>
              </a:spcAft>
              <a:buClr>
                <a:schemeClr val="accent1"/>
              </a:buClr>
              <a:buSzPts val="2400"/>
              <a:buNone/>
              <a:defRPr sz="3200">
                <a:solidFill>
                  <a:schemeClr val="accent1"/>
                </a:solidFill>
              </a:defRPr>
            </a:lvl7pPr>
            <a:lvl8pPr lvl="7">
              <a:spcBef>
                <a:spcPts val="0"/>
              </a:spcBef>
              <a:spcAft>
                <a:spcPts val="0"/>
              </a:spcAft>
              <a:buClr>
                <a:schemeClr val="accent1"/>
              </a:buClr>
              <a:buSzPts val="2400"/>
              <a:buNone/>
              <a:defRPr sz="3200">
                <a:solidFill>
                  <a:schemeClr val="accent1"/>
                </a:solidFill>
              </a:defRPr>
            </a:lvl8pPr>
            <a:lvl9pPr lvl="8">
              <a:spcBef>
                <a:spcPts val="0"/>
              </a:spcBef>
              <a:spcAft>
                <a:spcPts val="0"/>
              </a:spcAft>
              <a:buClr>
                <a:schemeClr val="accent1"/>
              </a:buClr>
              <a:buSzPts val="2400"/>
              <a:buNone/>
              <a:defRPr sz="3200">
                <a:solidFill>
                  <a:schemeClr val="accent1"/>
                </a:solidFill>
              </a:defRPr>
            </a:lvl9pPr>
          </a:lstStyle>
          <a:p>
            <a:endParaRPr/>
          </a:p>
        </p:txBody>
      </p:sp>
      <p:sp>
        <p:nvSpPr>
          <p:cNvPr id="30" name="Google Shape;30;p7"/>
          <p:cNvSpPr txBox="1">
            <a:spLocks noGrp="1"/>
          </p:cNvSpPr>
          <p:nvPr>
            <p:ph type="body" idx="1"/>
          </p:nvPr>
        </p:nvSpPr>
        <p:spPr>
          <a:xfrm>
            <a:off x="6867880" y="2827237"/>
            <a:ext cx="3989600" cy="230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1" name="Google Shape;31;p7"/>
          <p:cNvSpPr/>
          <p:nvPr/>
        </p:nvSpPr>
        <p:spPr>
          <a:xfrm>
            <a:off x="100" y="-20133"/>
            <a:ext cx="1842000" cy="687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2" name="Google Shape;32;p7"/>
          <p:cNvSpPr/>
          <p:nvPr/>
        </p:nvSpPr>
        <p:spPr>
          <a:xfrm>
            <a:off x="177100" y="146200"/>
            <a:ext cx="1488000" cy="6565600"/>
          </a:xfrm>
          <a:prstGeom prst="rect">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p:nvPr/>
        </p:nvSpPr>
        <p:spPr>
          <a:xfrm>
            <a:off x="0" y="0"/>
            <a:ext cx="12192000" cy="6858000"/>
          </a:xfrm>
          <a:prstGeom prst="rect">
            <a:avLst/>
          </a:prstGeom>
          <a:solidFill>
            <a:srgbClr val="DA3B3B">
              <a:alpha val="49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5" name="Google Shape;35;p8"/>
          <p:cNvSpPr txBox="1">
            <a:spLocks noGrp="1"/>
          </p:cNvSpPr>
          <p:nvPr>
            <p:ph type="title"/>
          </p:nvPr>
        </p:nvSpPr>
        <p:spPr>
          <a:xfrm>
            <a:off x="1295833" y="959900"/>
            <a:ext cx="3630800" cy="258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4000">
                <a:solidFill>
                  <a:schemeClr val="accent1"/>
                </a:solidFill>
              </a:defRPr>
            </a:lvl1pPr>
            <a:lvl2pPr lvl="1" algn="r">
              <a:spcBef>
                <a:spcPts val="0"/>
              </a:spcBef>
              <a:spcAft>
                <a:spcPts val="0"/>
              </a:spcAft>
              <a:buClr>
                <a:schemeClr val="accent1"/>
              </a:buClr>
              <a:buSzPts val="3000"/>
              <a:buNone/>
              <a:defRPr sz="4000">
                <a:solidFill>
                  <a:schemeClr val="accent1"/>
                </a:solidFill>
              </a:defRPr>
            </a:lvl2pPr>
            <a:lvl3pPr lvl="2" algn="r">
              <a:spcBef>
                <a:spcPts val="0"/>
              </a:spcBef>
              <a:spcAft>
                <a:spcPts val="0"/>
              </a:spcAft>
              <a:buClr>
                <a:schemeClr val="accent1"/>
              </a:buClr>
              <a:buSzPts val="3000"/>
              <a:buNone/>
              <a:defRPr sz="4000">
                <a:solidFill>
                  <a:schemeClr val="accent1"/>
                </a:solidFill>
              </a:defRPr>
            </a:lvl3pPr>
            <a:lvl4pPr lvl="3" algn="r">
              <a:spcBef>
                <a:spcPts val="0"/>
              </a:spcBef>
              <a:spcAft>
                <a:spcPts val="0"/>
              </a:spcAft>
              <a:buClr>
                <a:schemeClr val="accent1"/>
              </a:buClr>
              <a:buSzPts val="3000"/>
              <a:buNone/>
              <a:defRPr sz="4000">
                <a:solidFill>
                  <a:schemeClr val="accent1"/>
                </a:solidFill>
              </a:defRPr>
            </a:lvl4pPr>
            <a:lvl5pPr lvl="4" algn="r">
              <a:spcBef>
                <a:spcPts val="0"/>
              </a:spcBef>
              <a:spcAft>
                <a:spcPts val="0"/>
              </a:spcAft>
              <a:buClr>
                <a:schemeClr val="accent1"/>
              </a:buClr>
              <a:buSzPts val="3000"/>
              <a:buNone/>
              <a:defRPr sz="4000">
                <a:solidFill>
                  <a:schemeClr val="accent1"/>
                </a:solidFill>
              </a:defRPr>
            </a:lvl5pPr>
            <a:lvl6pPr lvl="5" algn="r">
              <a:spcBef>
                <a:spcPts val="0"/>
              </a:spcBef>
              <a:spcAft>
                <a:spcPts val="0"/>
              </a:spcAft>
              <a:buClr>
                <a:schemeClr val="accent1"/>
              </a:buClr>
              <a:buSzPts val="3000"/>
              <a:buNone/>
              <a:defRPr sz="4000">
                <a:solidFill>
                  <a:schemeClr val="accent1"/>
                </a:solidFill>
              </a:defRPr>
            </a:lvl6pPr>
            <a:lvl7pPr lvl="6" algn="r">
              <a:spcBef>
                <a:spcPts val="0"/>
              </a:spcBef>
              <a:spcAft>
                <a:spcPts val="0"/>
              </a:spcAft>
              <a:buClr>
                <a:schemeClr val="accent1"/>
              </a:buClr>
              <a:buSzPts val="3000"/>
              <a:buNone/>
              <a:defRPr sz="4000">
                <a:solidFill>
                  <a:schemeClr val="accent1"/>
                </a:solidFill>
              </a:defRPr>
            </a:lvl7pPr>
            <a:lvl8pPr lvl="7" algn="r">
              <a:spcBef>
                <a:spcPts val="0"/>
              </a:spcBef>
              <a:spcAft>
                <a:spcPts val="0"/>
              </a:spcAft>
              <a:buClr>
                <a:schemeClr val="accent1"/>
              </a:buClr>
              <a:buSzPts val="3000"/>
              <a:buNone/>
              <a:defRPr sz="4000">
                <a:solidFill>
                  <a:schemeClr val="accent1"/>
                </a:solidFill>
              </a:defRPr>
            </a:lvl8pPr>
            <a:lvl9pPr lvl="8" algn="r">
              <a:spcBef>
                <a:spcPts val="0"/>
              </a:spcBef>
              <a:spcAft>
                <a:spcPts val="0"/>
              </a:spcAft>
              <a:buClr>
                <a:schemeClr val="accent1"/>
              </a:buClr>
              <a:buSzPts val="3000"/>
              <a:buNone/>
              <a:defRPr sz="40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6867880" y="2077337"/>
            <a:ext cx="3744000" cy="7500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accent1"/>
              </a:buClr>
              <a:buSzPts val="2400"/>
              <a:buNone/>
              <a:defRPr sz="3200">
                <a:solidFill>
                  <a:schemeClr val="accent1"/>
                </a:solidFill>
              </a:defRPr>
            </a:lvl2pPr>
            <a:lvl3pPr lvl="2">
              <a:spcBef>
                <a:spcPts val="0"/>
              </a:spcBef>
              <a:spcAft>
                <a:spcPts val="0"/>
              </a:spcAft>
              <a:buClr>
                <a:schemeClr val="accent1"/>
              </a:buClr>
              <a:buSzPts val="2400"/>
              <a:buNone/>
              <a:defRPr sz="3200">
                <a:solidFill>
                  <a:schemeClr val="accent1"/>
                </a:solidFill>
              </a:defRPr>
            </a:lvl3pPr>
            <a:lvl4pPr lvl="3">
              <a:spcBef>
                <a:spcPts val="0"/>
              </a:spcBef>
              <a:spcAft>
                <a:spcPts val="0"/>
              </a:spcAft>
              <a:buClr>
                <a:schemeClr val="accent1"/>
              </a:buClr>
              <a:buSzPts val="2400"/>
              <a:buNone/>
              <a:defRPr sz="3200">
                <a:solidFill>
                  <a:schemeClr val="accent1"/>
                </a:solidFill>
              </a:defRPr>
            </a:lvl4pPr>
            <a:lvl5pPr lvl="4">
              <a:spcBef>
                <a:spcPts val="0"/>
              </a:spcBef>
              <a:spcAft>
                <a:spcPts val="0"/>
              </a:spcAft>
              <a:buClr>
                <a:schemeClr val="accent1"/>
              </a:buClr>
              <a:buSzPts val="2400"/>
              <a:buNone/>
              <a:defRPr sz="3200">
                <a:solidFill>
                  <a:schemeClr val="accent1"/>
                </a:solidFill>
              </a:defRPr>
            </a:lvl5pPr>
            <a:lvl6pPr lvl="5">
              <a:spcBef>
                <a:spcPts val="0"/>
              </a:spcBef>
              <a:spcAft>
                <a:spcPts val="0"/>
              </a:spcAft>
              <a:buClr>
                <a:schemeClr val="accent1"/>
              </a:buClr>
              <a:buSzPts val="2400"/>
              <a:buNone/>
              <a:defRPr sz="3200">
                <a:solidFill>
                  <a:schemeClr val="accent1"/>
                </a:solidFill>
              </a:defRPr>
            </a:lvl6pPr>
            <a:lvl7pPr lvl="6">
              <a:spcBef>
                <a:spcPts val="0"/>
              </a:spcBef>
              <a:spcAft>
                <a:spcPts val="0"/>
              </a:spcAft>
              <a:buClr>
                <a:schemeClr val="accent1"/>
              </a:buClr>
              <a:buSzPts val="2400"/>
              <a:buNone/>
              <a:defRPr sz="3200">
                <a:solidFill>
                  <a:schemeClr val="accent1"/>
                </a:solidFill>
              </a:defRPr>
            </a:lvl7pPr>
            <a:lvl8pPr lvl="7">
              <a:spcBef>
                <a:spcPts val="0"/>
              </a:spcBef>
              <a:spcAft>
                <a:spcPts val="0"/>
              </a:spcAft>
              <a:buClr>
                <a:schemeClr val="accent1"/>
              </a:buClr>
              <a:buSzPts val="2400"/>
              <a:buNone/>
              <a:defRPr sz="3200">
                <a:solidFill>
                  <a:schemeClr val="accent1"/>
                </a:solidFill>
              </a:defRPr>
            </a:lvl8pPr>
            <a:lvl9pPr lvl="8">
              <a:spcBef>
                <a:spcPts val="0"/>
              </a:spcBef>
              <a:spcAft>
                <a:spcPts val="0"/>
              </a:spcAft>
              <a:buClr>
                <a:schemeClr val="accent1"/>
              </a:buClr>
              <a:buSzPts val="2400"/>
              <a:buNone/>
              <a:defRPr sz="3200">
                <a:solidFill>
                  <a:schemeClr val="accent1"/>
                </a:solidFill>
              </a:defRPr>
            </a:lvl9pPr>
          </a:lstStyle>
          <a:p>
            <a:endParaRPr/>
          </a:p>
        </p:txBody>
      </p:sp>
      <p:sp>
        <p:nvSpPr>
          <p:cNvPr id="30" name="Google Shape;30;p7"/>
          <p:cNvSpPr txBox="1">
            <a:spLocks noGrp="1"/>
          </p:cNvSpPr>
          <p:nvPr>
            <p:ph type="body" idx="1"/>
          </p:nvPr>
        </p:nvSpPr>
        <p:spPr>
          <a:xfrm>
            <a:off x="6867880" y="2827237"/>
            <a:ext cx="3989600" cy="230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1" name="Google Shape;31;p7"/>
          <p:cNvSpPr/>
          <p:nvPr/>
        </p:nvSpPr>
        <p:spPr>
          <a:xfrm>
            <a:off x="100" y="-20133"/>
            <a:ext cx="1842000" cy="687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 name="Google Shape;32;p7"/>
          <p:cNvSpPr/>
          <p:nvPr/>
        </p:nvSpPr>
        <p:spPr>
          <a:xfrm>
            <a:off x="177100" y="146200"/>
            <a:ext cx="1488000" cy="6565600"/>
          </a:xfrm>
          <a:prstGeom prst="rect">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258065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p:nvPr/>
        </p:nvSpPr>
        <p:spPr>
          <a:xfrm>
            <a:off x="0" y="0"/>
            <a:ext cx="12192000" cy="6858000"/>
          </a:xfrm>
          <a:prstGeom prst="rect">
            <a:avLst/>
          </a:prstGeom>
          <a:solidFill>
            <a:srgbClr val="DA3B3B">
              <a:alpha val="49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 name="Google Shape;35;p8"/>
          <p:cNvSpPr txBox="1">
            <a:spLocks noGrp="1"/>
          </p:cNvSpPr>
          <p:nvPr>
            <p:ph type="title"/>
          </p:nvPr>
        </p:nvSpPr>
        <p:spPr>
          <a:xfrm>
            <a:off x="1295833" y="959900"/>
            <a:ext cx="3630800" cy="258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4000">
                <a:solidFill>
                  <a:schemeClr val="accent1"/>
                </a:solidFill>
              </a:defRPr>
            </a:lvl1pPr>
            <a:lvl2pPr lvl="1" algn="r">
              <a:spcBef>
                <a:spcPts val="0"/>
              </a:spcBef>
              <a:spcAft>
                <a:spcPts val="0"/>
              </a:spcAft>
              <a:buClr>
                <a:schemeClr val="accent1"/>
              </a:buClr>
              <a:buSzPts val="3000"/>
              <a:buNone/>
              <a:defRPr sz="4000">
                <a:solidFill>
                  <a:schemeClr val="accent1"/>
                </a:solidFill>
              </a:defRPr>
            </a:lvl2pPr>
            <a:lvl3pPr lvl="2" algn="r">
              <a:spcBef>
                <a:spcPts val="0"/>
              </a:spcBef>
              <a:spcAft>
                <a:spcPts val="0"/>
              </a:spcAft>
              <a:buClr>
                <a:schemeClr val="accent1"/>
              </a:buClr>
              <a:buSzPts val="3000"/>
              <a:buNone/>
              <a:defRPr sz="4000">
                <a:solidFill>
                  <a:schemeClr val="accent1"/>
                </a:solidFill>
              </a:defRPr>
            </a:lvl3pPr>
            <a:lvl4pPr lvl="3" algn="r">
              <a:spcBef>
                <a:spcPts val="0"/>
              </a:spcBef>
              <a:spcAft>
                <a:spcPts val="0"/>
              </a:spcAft>
              <a:buClr>
                <a:schemeClr val="accent1"/>
              </a:buClr>
              <a:buSzPts val="3000"/>
              <a:buNone/>
              <a:defRPr sz="4000">
                <a:solidFill>
                  <a:schemeClr val="accent1"/>
                </a:solidFill>
              </a:defRPr>
            </a:lvl4pPr>
            <a:lvl5pPr lvl="4" algn="r">
              <a:spcBef>
                <a:spcPts val="0"/>
              </a:spcBef>
              <a:spcAft>
                <a:spcPts val="0"/>
              </a:spcAft>
              <a:buClr>
                <a:schemeClr val="accent1"/>
              </a:buClr>
              <a:buSzPts val="3000"/>
              <a:buNone/>
              <a:defRPr sz="4000">
                <a:solidFill>
                  <a:schemeClr val="accent1"/>
                </a:solidFill>
              </a:defRPr>
            </a:lvl5pPr>
            <a:lvl6pPr lvl="5" algn="r">
              <a:spcBef>
                <a:spcPts val="0"/>
              </a:spcBef>
              <a:spcAft>
                <a:spcPts val="0"/>
              </a:spcAft>
              <a:buClr>
                <a:schemeClr val="accent1"/>
              </a:buClr>
              <a:buSzPts val="3000"/>
              <a:buNone/>
              <a:defRPr sz="4000">
                <a:solidFill>
                  <a:schemeClr val="accent1"/>
                </a:solidFill>
              </a:defRPr>
            </a:lvl6pPr>
            <a:lvl7pPr lvl="6" algn="r">
              <a:spcBef>
                <a:spcPts val="0"/>
              </a:spcBef>
              <a:spcAft>
                <a:spcPts val="0"/>
              </a:spcAft>
              <a:buClr>
                <a:schemeClr val="accent1"/>
              </a:buClr>
              <a:buSzPts val="3000"/>
              <a:buNone/>
              <a:defRPr sz="4000">
                <a:solidFill>
                  <a:schemeClr val="accent1"/>
                </a:solidFill>
              </a:defRPr>
            </a:lvl7pPr>
            <a:lvl8pPr lvl="7" algn="r">
              <a:spcBef>
                <a:spcPts val="0"/>
              </a:spcBef>
              <a:spcAft>
                <a:spcPts val="0"/>
              </a:spcAft>
              <a:buClr>
                <a:schemeClr val="accent1"/>
              </a:buClr>
              <a:buSzPts val="3000"/>
              <a:buNone/>
              <a:defRPr sz="4000">
                <a:solidFill>
                  <a:schemeClr val="accent1"/>
                </a:solidFill>
              </a:defRPr>
            </a:lvl8pPr>
            <a:lvl9pPr lvl="8" algn="r">
              <a:spcBef>
                <a:spcPts val="0"/>
              </a:spcBef>
              <a:spcAft>
                <a:spcPts val="0"/>
              </a:spcAft>
              <a:buClr>
                <a:schemeClr val="accent1"/>
              </a:buClr>
              <a:buSzPts val="3000"/>
              <a:buNone/>
              <a:defRPr sz="4000">
                <a:solidFill>
                  <a:schemeClr val="accent1"/>
                </a:solidFill>
              </a:defRPr>
            </a:lvl9pPr>
          </a:lstStyle>
          <a:p>
            <a:endParaRPr/>
          </a:p>
        </p:txBody>
      </p:sp>
    </p:spTree>
    <p:extLst>
      <p:ext uri="{BB962C8B-B14F-4D97-AF65-F5344CB8AC3E}">
        <p14:creationId xmlns:p14="http://schemas.microsoft.com/office/powerpoint/2010/main" val="9848290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txBox="1">
            <a:spLocks noGrp="1"/>
          </p:cNvSpPr>
          <p:nvPr>
            <p:ph type="subTitle" idx="1"/>
          </p:nvPr>
        </p:nvSpPr>
        <p:spPr>
          <a:xfrm>
            <a:off x="1124667" y="1553633"/>
            <a:ext cx="3186800" cy="12404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accent1"/>
              </a:buClr>
              <a:buSzPts val="1400"/>
              <a:buFont typeface="Righteous"/>
              <a:buNone/>
              <a:defRPr sz="1867">
                <a:solidFill>
                  <a:schemeClr val="accent1"/>
                </a:solidFill>
                <a:latin typeface="Righteous"/>
                <a:ea typeface="Righteous"/>
                <a:cs typeface="Righteous"/>
                <a:sym typeface="Righteous"/>
              </a:defRPr>
            </a:lvl1pPr>
            <a:lvl2pPr lvl="1"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2pPr>
            <a:lvl3pPr lvl="2"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3pPr>
            <a:lvl4pPr lvl="3"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4pPr>
            <a:lvl5pPr lvl="4"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5pPr>
            <a:lvl6pPr lvl="5"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6pPr>
            <a:lvl7pPr lvl="6"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7pPr>
            <a:lvl8pPr lvl="7"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8pPr>
            <a:lvl9pPr lvl="8"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9pPr>
          </a:lstStyle>
          <a:p>
            <a:endParaRPr/>
          </a:p>
        </p:txBody>
      </p:sp>
      <p:sp>
        <p:nvSpPr>
          <p:cNvPr id="38" name="Google Shape;38;p9"/>
          <p:cNvSpPr txBox="1">
            <a:spLocks noGrp="1"/>
          </p:cNvSpPr>
          <p:nvPr>
            <p:ph type="body" idx="2"/>
          </p:nvPr>
        </p:nvSpPr>
        <p:spPr>
          <a:xfrm>
            <a:off x="1124667" y="2979467"/>
            <a:ext cx="4739200" cy="303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9" name="Google Shape;39;p9"/>
          <p:cNvSpPr txBox="1">
            <a:spLocks noGrp="1"/>
          </p:cNvSpPr>
          <p:nvPr>
            <p:ph type="title"/>
          </p:nvPr>
        </p:nvSpPr>
        <p:spPr>
          <a:xfrm>
            <a:off x="1424400" y="417800"/>
            <a:ext cx="9343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Tree>
    <p:extLst>
      <p:ext uri="{BB962C8B-B14F-4D97-AF65-F5344CB8AC3E}">
        <p14:creationId xmlns:p14="http://schemas.microsoft.com/office/powerpoint/2010/main" val="33251896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title"/>
          </p:nvPr>
        </p:nvSpPr>
        <p:spPr>
          <a:xfrm>
            <a:off x="1424400" y="417800"/>
            <a:ext cx="9343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
        <p:nvSpPr>
          <p:cNvPr id="42" name="Google Shape;42;p10"/>
          <p:cNvSpPr/>
          <p:nvPr/>
        </p:nvSpPr>
        <p:spPr>
          <a:xfrm>
            <a:off x="925200" y="1752000"/>
            <a:ext cx="10341600" cy="5106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43" name="Google Shape;43;p10"/>
          <p:cNvSpPr/>
          <p:nvPr/>
        </p:nvSpPr>
        <p:spPr>
          <a:xfrm>
            <a:off x="1097000" y="1896833"/>
            <a:ext cx="9998000" cy="5106000"/>
          </a:xfrm>
          <a:prstGeom prst="rect">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1">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 name="Google Shape;104;p14">
            <a:extLst>
              <a:ext uri="{FF2B5EF4-FFF2-40B4-BE49-F238E27FC236}">
                <a16:creationId xmlns:a16="http://schemas.microsoft.com/office/drawing/2014/main" id="{9E4EB54E-301F-6E25-B744-70036956A7B5}"/>
              </a:ext>
            </a:extLst>
          </p:cNvPr>
          <p:cNvSpPr/>
          <p:nvPr userDrawn="1"/>
        </p:nvSpPr>
        <p:spPr>
          <a:xfrm>
            <a:off x="554884" y="973940"/>
            <a:ext cx="11285636" cy="367200"/>
          </a:xfrm>
          <a:prstGeom prst="rect">
            <a:avLst/>
          </a:prstGeom>
          <a:solidFill>
            <a:srgbClr val="DA3B3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cxnSp>
        <p:nvCxnSpPr>
          <p:cNvPr id="7" name="Google Shape;105;p14">
            <a:extLst>
              <a:ext uri="{FF2B5EF4-FFF2-40B4-BE49-F238E27FC236}">
                <a16:creationId xmlns:a16="http://schemas.microsoft.com/office/drawing/2014/main" id="{08F69B0B-4E59-E68F-D6B4-393E32FACA8E}"/>
              </a:ext>
            </a:extLst>
          </p:cNvPr>
          <p:cNvCxnSpPr/>
          <p:nvPr userDrawn="1"/>
        </p:nvCxnSpPr>
        <p:spPr>
          <a:xfrm>
            <a:off x="0" y="6463241"/>
            <a:ext cx="12204000" cy="0"/>
          </a:xfrm>
          <a:prstGeom prst="straightConnector1">
            <a:avLst/>
          </a:prstGeom>
          <a:noFill/>
          <a:ln w="9525" cap="flat" cmpd="sng">
            <a:solidFill>
              <a:schemeClr val="accent1"/>
            </a:solidFill>
            <a:prstDash val="solid"/>
            <a:miter lim="800000"/>
            <a:headEnd type="none" w="sm" len="sm"/>
            <a:tailEnd type="none" w="sm" len="sm"/>
          </a:ln>
        </p:spPr>
      </p:cxnSp>
      <p:cxnSp>
        <p:nvCxnSpPr>
          <p:cNvPr id="8" name="Google Shape;106;p14">
            <a:extLst>
              <a:ext uri="{FF2B5EF4-FFF2-40B4-BE49-F238E27FC236}">
                <a16:creationId xmlns:a16="http://schemas.microsoft.com/office/drawing/2014/main" id="{11D81542-40DF-C606-F1E5-3CCB3C60855D}"/>
              </a:ext>
            </a:extLst>
          </p:cNvPr>
          <p:cNvCxnSpPr/>
          <p:nvPr userDrawn="1"/>
        </p:nvCxnSpPr>
        <p:spPr>
          <a:xfrm>
            <a:off x="0" y="747142"/>
            <a:ext cx="12204000" cy="0"/>
          </a:xfrm>
          <a:prstGeom prst="straightConnector1">
            <a:avLst/>
          </a:prstGeom>
          <a:noFill/>
          <a:ln w="9525" cap="flat" cmpd="sng">
            <a:solidFill>
              <a:srgbClr val="DA3B3A"/>
            </a:solidFill>
            <a:prstDash val="solid"/>
            <a:miter lim="800000"/>
            <a:headEnd type="none" w="sm" len="sm"/>
            <a:tailEnd type="none" w="sm" len="sm"/>
          </a:ln>
        </p:spPr>
      </p:cxnSp>
      <p:sp>
        <p:nvSpPr>
          <p:cNvPr id="9" name="Google Shape;107;p14">
            <a:extLst>
              <a:ext uri="{FF2B5EF4-FFF2-40B4-BE49-F238E27FC236}">
                <a16:creationId xmlns:a16="http://schemas.microsoft.com/office/drawing/2014/main" id="{96A352D5-BF04-AE2E-C446-47BC0C7A6880}"/>
              </a:ext>
            </a:extLst>
          </p:cNvPr>
          <p:cNvSpPr txBox="1"/>
          <p:nvPr userDrawn="1"/>
        </p:nvSpPr>
        <p:spPr>
          <a:xfrm>
            <a:off x="554884" y="49171"/>
            <a:ext cx="10080625" cy="644525"/>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585147"/>
              </a:buClr>
              <a:buSzPts val="2400"/>
              <a:buFont typeface="Calibri"/>
              <a:buNone/>
            </a:pPr>
            <a:r>
              <a:rPr lang="en-US" sz="2400" b="1">
                <a:solidFill>
                  <a:srgbClr val="585147"/>
                </a:solidFill>
                <a:latin typeface="Calibri"/>
                <a:ea typeface="Calibri"/>
                <a:cs typeface="Calibri"/>
                <a:sym typeface="Calibri"/>
              </a:rPr>
              <a:t>Introduction and Background</a:t>
            </a:r>
            <a:endParaRPr sz="2400" b="1" i="0" u="none" strike="noStrike" cap="none">
              <a:solidFill>
                <a:srgbClr val="585147"/>
              </a:solidFill>
              <a:latin typeface="Calibri"/>
              <a:ea typeface="Calibri"/>
              <a:cs typeface="Calibri"/>
              <a:sym typeface="Calibri"/>
            </a:endParaRPr>
          </a:p>
        </p:txBody>
      </p:sp>
      <p:sp>
        <p:nvSpPr>
          <p:cNvPr id="10" name="Google Shape;108;p14">
            <a:extLst>
              <a:ext uri="{FF2B5EF4-FFF2-40B4-BE49-F238E27FC236}">
                <a16:creationId xmlns:a16="http://schemas.microsoft.com/office/drawing/2014/main" id="{F5338502-4318-89B6-92B7-67AAB296B52E}"/>
              </a:ext>
            </a:extLst>
          </p:cNvPr>
          <p:cNvSpPr/>
          <p:nvPr userDrawn="1"/>
        </p:nvSpPr>
        <p:spPr>
          <a:xfrm>
            <a:off x="130969" y="84524"/>
            <a:ext cx="149158" cy="580473"/>
          </a:xfrm>
          <a:prstGeom prst="rect">
            <a:avLst/>
          </a:prstGeom>
          <a:solidFill>
            <a:srgbClr val="E7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rgbClr val="E71D1C"/>
              </a:solidFill>
              <a:latin typeface="Calibri"/>
              <a:ea typeface="Calibri"/>
              <a:cs typeface="Calibri"/>
              <a:sym typeface="Calibri"/>
            </a:endParaRPr>
          </a:p>
        </p:txBody>
      </p:sp>
      <p:sp>
        <p:nvSpPr>
          <p:cNvPr id="12" name="Google Shape;110;p14">
            <a:extLst>
              <a:ext uri="{FF2B5EF4-FFF2-40B4-BE49-F238E27FC236}">
                <a16:creationId xmlns:a16="http://schemas.microsoft.com/office/drawing/2014/main" id="{6A85E03C-6978-7301-E145-2C98CBA8D3DA}"/>
              </a:ext>
            </a:extLst>
          </p:cNvPr>
          <p:cNvSpPr/>
          <p:nvPr userDrawn="1"/>
        </p:nvSpPr>
        <p:spPr>
          <a:xfrm>
            <a:off x="10169561" y="4619465"/>
            <a:ext cx="254459" cy="623512"/>
          </a:xfrm>
          <a:custGeom>
            <a:avLst/>
            <a:gdLst/>
            <a:ahLst/>
            <a:cxnLst/>
            <a:rect l="l" t="t" r="r" b="b"/>
            <a:pathLst>
              <a:path w="1060423" h="2598393" extrusionOk="0">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sp>
        <p:nvSpPr>
          <p:cNvPr id="13" name="Google Shape;111;p14">
            <a:extLst>
              <a:ext uri="{FF2B5EF4-FFF2-40B4-BE49-F238E27FC236}">
                <a16:creationId xmlns:a16="http://schemas.microsoft.com/office/drawing/2014/main" id="{05E94310-ED12-9BE7-B6C3-4C6E62217FB6}"/>
              </a:ext>
            </a:extLst>
          </p:cNvPr>
          <p:cNvSpPr/>
          <p:nvPr userDrawn="1"/>
        </p:nvSpPr>
        <p:spPr>
          <a:xfrm>
            <a:off x="7872527" y="4787372"/>
            <a:ext cx="505898" cy="283399"/>
          </a:xfrm>
          <a:custGeom>
            <a:avLst/>
            <a:gdLst/>
            <a:ahLst/>
            <a:cxnLst/>
            <a:rect l="l" t="t" r="r" b="b"/>
            <a:pathLst>
              <a:path w="4560938" h="2554996" extrusionOk="0">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graphicFrame>
        <p:nvGraphicFramePr>
          <p:cNvPr id="14" name="Google Shape;112;p14">
            <a:extLst>
              <a:ext uri="{FF2B5EF4-FFF2-40B4-BE49-F238E27FC236}">
                <a16:creationId xmlns:a16="http://schemas.microsoft.com/office/drawing/2014/main" id="{8ED822AC-793F-7AC1-55B2-9638900FF30C}"/>
              </a:ext>
            </a:extLst>
          </p:cNvPr>
          <p:cNvGraphicFramePr/>
          <p:nvPr userDrawn="1">
            <p:extLst>
              <p:ext uri="{D42A27DB-BD31-4B8C-83A1-F6EECF244321}">
                <p14:modId xmlns:p14="http://schemas.microsoft.com/office/powerpoint/2010/main" val="1272461417"/>
              </p:ext>
            </p:extLst>
          </p:nvPr>
        </p:nvGraphicFramePr>
        <p:xfrm>
          <a:off x="-56698" y="6463241"/>
          <a:ext cx="12508800" cy="466303"/>
        </p:xfrm>
        <a:graphic>
          <a:graphicData uri="http://schemas.openxmlformats.org/drawingml/2006/table">
            <a:tbl>
              <a:tblPr firstRow="1" bandRow="1">
                <a:noFill/>
                <a:tableStyleId>{6888B880-F6E4-46C2-B61A-49CEC28D1410}</a:tableStyleId>
              </a:tblPr>
              <a:tblGrid>
                <a:gridCol w="11557507">
                  <a:extLst>
                    <a:ext uri="{9D8B030D-6E8A-4147-A177-3AD203B41FA5}">
                      <a16:colId xmlns:a16="http://schemas.microsoft.com/office/drawing/2014/main" val="20000"/>
                    </a:ext>
                  </a:extLst>
                </a:gridCol>
                <a:gridCol w="951293">
                  <a:extLst>
                    <a:ext uri="{9D8B030D-6E8A-4147-A177-3AD203B41FA5}">
                      <a16:colId xmlns:a16="http://schemas.microsoft.com/office/drawing/2014/main" val="20001"/>
                    </a:ext>
                  </a:extLst>
                </a:gridCol>
              </a:tblGrid>
              <a:tr h="466303">
                <a:tc>
                  <a:txBody>
                    <a:bodyPr/>
                    <a:lstStyle/>
                    <a:p>
                      <a:pPr marL="0" marR="0" lvl="0" indent="0" algn="ctr" rtl="0">
                        <a:spcBef>
                          <a:spcPts val="0"/>
                        </a:spcBef>
                        <a:spcAft>
                          <a:spcPts val="0"/>
                        </a:spcAft>
                        <a:buNone/>
                      </a:pPr>
                      <a:r>
                        <a:rPr lang="en-US" sz="1600" b="1">
                          <a:solidFill>
                            <a:srgbClr val="FFFFFF"/>
                          </a:solidFill>
                        </a:rPr>
                        <a:t>Introduction</a:t>
                      </a:r>
                      <a:r>
                        <a:rPr lang="en-US" sz="1600">
                          <a:solidFill>
                            <a:schemeClr val="tx1">
                              <a:lumMod val="95000"/>
                              <a:lumOff val="5000"/>
                            </a:schemeClr>
                          </a:solidFill>
                          <a:latin typeface="Calibri"/>
                          <a:ea typeface="Calibri"/>
                          <a:cs typeface="Calibri"/>
                          <a:sym typeface="Calibri"/>
                        </a:rPr>
                        <a:t>| Problem Identification | Objectives | Methodology | </a:t>
                      </a:r>
                      <a:r>
                        <a:rPr lang="en-US" sz="1600">
                          <a:solidFill>
                            <a:schemeClr val="tx1">
                              <a:lumMod val="95000"/>
                              <a:lumOff val="5000"/>
                            </a:schemeClr>
                          </a:solidFill>
                        </a:rPr>
                        <a:t>Results | Conclusion</a:t>
                      </a:r>
                      <a:r>
                        <a:rPr lang="en-US" sz="1600">
                          <a:solidFill>
                            <a:schemeClr val="tx1">
                              <a:lumMod val="95000"/>
                              <a:lumOff val="5000"/>
                            </a:schemeClr>
                          </a:solidFill>
                          <a:latin typeface="Calibri"/>
                          <a:ea typeface="Calibri"/>
                          <a:cs typeface="Calibri"/>
                          <a:sym typeface="Calibri"/>
                        </a:rPr>
                        <a:t> </a:t>
                      </a:r>
                      <a:endParaRPr sz="1600">
                        <a:solidFill>
                          <a:schemeClr val="tx1">
                            <a:lumMod val="95000"/>
                            <a:lumOff val="5000"/>
                          </a:schemeClr>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A3B3A"/>
                    </a:solidFill>
                  </a:tcPr>
                </a:tc>
                <a:tc>
                  <a:txBody>
                    <a:bodyPr/>
                    <a:lstStyle/>
                    <a:p>
                      <a:pPr marL="0" marR="0" lvl="0" indent="0" algn="r" rtl="0">
                        <a:spcBef>
                          <a:spcPts val="0"/>
                        </a:spcBef>
                        <a:spcAft>
                          <a:spcPts val="0"/>
                        </a:spcAft>
                        <a:buNone/>
                      </a:pPr>
                      <a:endParaRPr sz="1400">
                        <a:solidFill>
                          <a:srgbClr val="FFFFFF"/>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A3B3A"/>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0"/>
        <p:cNvGrpSpPr/>
        <p:nvPr/>
      </p:nvGrpSpPr>
      <p:grpSpPr>
        <a:xfrm>
          <a:off x="0" y="0"/>
          <a:ext cx="0" cy="0"/>
          <a:chOff x="0" y="0"/>
          <a:chExt cx="0" cy="0"/>
        </a:xfrm>
      </p:grpSpPr>
      <p:sp>
        <p:nvSpPr>
          <p:cNvPr id="41" name="Google Shape;41;p10"/>
          <p:cNvSpPr txBox="1">
            <a:spLocks noGrp="1"/>
          </p:cNvSpPr>
          <p:nvPr>
            <p:ph type="title"/>
          </p:nvPr>
        </p:nvSpPr>
        <p:spPr>
          <a:xfrm>
            <a:off x="1424400" y="417800"/>
            <a:ext cx="9343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
        <p:nvSpPr>
          <p:cNvPr id="42" name="Google Shape;42;p10"/>
          <p:cNvSpPr/>
          <p:nvPr/>
        </p:nvSpPr>
        <p:spPr>
          <a:xfrm>
            <a:off x="925200" y="1752000"/>
            <a:ext cx="10341600" cy="5106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 name="Google Shape;43;p10"/>
          <p:cNvSpPr/>
          <p:nvPr/>
        </p:nvSpPr>
        <p:spPr>
          <a:xfrm>
            <a:off x="1097000" y="1896833"/>
            <a:ext cx="9998000" cy="5106000"/>
          </a:xfrm>
          <a:prstGeom prst="rect">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0447236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5740867" y="2151500"/>
            <a:ext cx="4903200" cy="1858400"/>
          </a:xfrm>
          <a:prstGeom prst="rect">
            <a:avLst/>
          </a:prstGeom>
        </p:spPr>
        <p:txBody>
          <a:bodyPr spcFirstLastPara="1" wrap="square" lIns="91425" tIns="91425" rIns="91425" bIns="91425" anchor="b" anchorCtr="0">
            <a:noAutofit/>
          </a:bodyPr>
          <a:lstStyle>
            <a:lvl1pPr lvl="0">
              <a:spcBef>
                <a:spcPts val="0"/>
              </a:spcBef>
              <a:spcAft>
                <a:spcPts val="0"/>
              </a:spcAft>
              <a:buSzPts val="8500"/>
              <a:buNone/>
              <a:defRPr sz="11333"/>
            </a:lvl1pPr>
            <a:lvl2pPr lvl="1">
              <a:spcBef>
                <a:spcPts val="0"/>
              </a:spcBef>
              <a:spcAft>
                <a:spcPts val="0"/>
              </a:spcAft>
              <a:buSzPts val="8500"/>
              <a:buNone/>
              <a:defRPr sz="11333"/>
            </a:lvl2pPr>
            <a:lvl3pPr lvl="2">
              <a:spcBef>
                <a:spcPts val="0"/>
              </a:spcBef>
              <a:spcAft>
                <a:spcPts val="0"/>
              </a:spcAft>
              <a:buSzPts val="8500"/>
              <a:buNone/>
              <a:defRPr sz="11333"/>
            </a:lvl3pPr>
            <a:lvl4pPr lvl="3">
              <a:spcBef>
                <a:spcPts val="0"/>
              </a:spcBef>
              <a:spcAft>
                <a:spcPts val="0"/>
              </a:spcAft>
              <a:buSzPts val="8500"/>
              <a:buNone/>
              <a:defRPr sz="11333"/>
            </a:lvl4pPr>
            <a:lvl5pPr lvl="4">
              <a:spcBef>
                <a:spcPts val="0"/>
              </a:spcBef>
              <a:spcAft>
                <a:spcPts val="0"/>
              </a:spcAft>
              <a:buSzPts val="8500"/>
              <a:buNone/>
              <a:defRPr sz="11333"/>
            </a:lvl5pPr>
            <a:lvl6pPr lvl="5">
              <a:spcBef>
                <a:spcPts val="0"/>
              </a:spcBef>
              <a:spcAft>
                <a:spcPts val="0"/>
              </a:spcAft>
              <a:buSzPts val="8500"/>
              <a:buNone/>
              <a:defRPr sz="11333"/>
            </a:lvl6pPr>
            <a:lvl7pPr lvl="6">
              <a:spcBef>
                <a:spcPts val="0"/>
              </a:spcBef>
              <a:spcAft>
                <a:spcPts val="0"/>
              </a:spcAft>
              <a:buSzPts val="8500"/>
              <a:buNone/>
              <a:defRPr sz="11333"/>
            </a:lvl7pPr>
            <a:lvl8pPr lvl="7">
              <a:spcBef>
                <a:spcPts val="0"/>
              </a:spcBef>
              <a:spcAft>
                <a:spcPts val="0"/>
              </a:spcAft>
              <a:buSzPts val="8500"/>
              <a:buNone/>
              <a:defRPr sz="11333"/>
            </a:lvl8pPr>
            <a:lvl9pPr lvl="8">
              <a:spcBef>
                <a:spcPts val="0"/>
              </a:spcBef>
              <a:spcAft>
                <a:spcPts val="0"/>
              </a:spcAft>
              <a:buSzPts val="8500"/>
              <a:buNone/>
              <a:defRPr sz="11333"/>
            </a:lvl9pPr>
          </a:lstStyle>
          <a:p>
            <a:r>
              <a:t>xx%</a:t>
            </a:r>
          </a:p>
        </p:txBody>
      </p:sp>
      <p:sp>
        <p:nvSpPr>
          <p:cNvPr id="46" name="Google Shape;46;p11"/>
          <p:cNvSpPr txBox="1">
            <a:spLocks noGrp="1"/>
          </p:cNvSpPr>
          <p:nvPr>
            <p:ph type="body" idx="1"/>
          </p:nvPr>
        </p:nvSpPr>
        <p:spPr>
          <a:xfrm>
            <a:off x="5740867" y="4120200"/>
            <a:ext cx="4696000" cy="9436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57189">
              <a:spcBef>
                <a:spcPts val="2133"/>
              </a:spcBef>
              <a:spcAft>
                <a:spcPts val="0"/>
              </a:spcAft>
              <a:buSzPts val="1800"/>
              <a:buChar char="○"/>
              <a:defRPr sz="2400"/>
            </a:lvl2pPr>
            <a:lvl3pPr marL="1828754" lvl="2" indent="-457189">
              <a:spcBef>
                <a:spcPts val="2133"/>
              </a:spcBef>
              <a:spcAft>
                <a:spcPts val="0"/>
              </a:spcAft>
              <a:buSzPts val="1800"/>
              <a:buChar char="■"/>
              <a:defRPr sz="2400"/>
            </a:lvl3pPr>
            <a:lvl4pPr marL="2438339" lvl="3" indent="-457189">
              <a:spcBef>
                <a:spcPts val="2133"/>
              </a:spcBef>
              <a:spcAft>
                <a:spcPts val="0"/>
              </a:spcAft>
              <a:buSzPts val="1800"/>
              <a:buChar char="●"/>
              <a:defRPr sz="2400"/>
            </a:lvl4pPr>
            <a:lvl5pPr marL="3047924" lvl="4" indent="-457189">
              <a:spcBef>
                <a:spcPts val="2133"/>
              </a:spcBef>
              <a:spcAft>
                <a:spcPts val="0"/>
              </a:spcAft>
              <a:buSzPts val="1800"/>
              <a:buChar char="○"/>
              <a:defRPr sz="2400"/>
            </a:lvl5pPr>
            <a:lvl6pPr marL="3657509" lvl="5" indent="-457189">
              <a:spcBef>
                <a:spcPts val="2133"/>
              </a:spcBef>
              <a:spcAft>
                <a:spcPts val="0"/>
              </a:spcAft>
              <a:buSzPts val="1800"/>
              <a:buChar char="■"/>
              <a:defRPr sz="2400"/>
            </a:lvl6pPr>
            <a:lvl7pPr marL="4267093" lvl="6" indent="-457189">
              <a:spcBef>
                <a:spcPts val="2133"/>
              </a:spcBef>
              <a:spcAft>
                <a:spcPts val="0"/>
              </a:spcAft>
              <a:buSzPts val="1800"/>
              <a:buChar char="●"/>
              <a:defRPr sz="2400"/>
            </a:lvl7pPr>
            <a:lvl8pPr marL="4876678" lvl="7" indent="-457189">
              <a:spcBef>
                <a:spcPts val="2133"/>
              </a:spcBef>
              <a:spcAft>
                <a:spcPts val="0"/>
              </a:spcAft>
              <a:buSzPts val="1800"/>
              <a:buChar char="○"/>
              <a:defRPr sz="2400"/>
            </a:lvl8pPr>
            <a:lvl9pPr marL="5486263" lvl="8" indent="-457189">
              <a:spcBef>
                <a:spcPts val="2133"/>
              </a:spcBef>
              <a:spcAft>
                <a:spcPts val="2133"/>
              </a:spcAft>
              <a:buSzPts val="1800"/>
              <a:buChar char="■"/>
              <a:defRPr sz="2400"/>
            </a:lvl9pPr>
          </a:lstStyle>
          <a:p>
            <a:endParaRPr/>
          </a:p>
        </p:txBody>
      </p:sp>
    </p:spTree>
    <p:extLst>
      <p:ext uri="{BB962C8B-B14F-4D97-AF65-F5344CB8AC3E}">
        <p14:creationId xmlns:p14="http://schemas.microsoft.com/office/powerpoint/2010/main" val="35733964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extLst>
      <p:ext uri="{BB962C8B-B14F-4D97-AF65-F5344CB8AC3E}">
        <p14:creationId xmlns:p14="http://schemas.microsoft.com/office/powerpoint/2010/main" val="1606166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spTree>
      <p:nvGrpSpPr>
        <p:cNvPr id="1" name="Shape 48"/>
        <p:cNvGrpSpPr/>
        <p:nvPr/>
      </p:nvGrpSpPr>
      <p:grpSpPr>
        <a:xfrm>
          <a:off x="0" y="0"/>
          <a:ext cx="0" cy="0"/>
          <a:chOff x="0" y="0"/>
          <a:chExt cx="0" cy="0"/>
        </a:xfrm>
      </p:grpSpPr>
      <p:sp>
        <p:nvSpPr>
          <p:cNvPr id="49" name="Google Shape;49;p13"/>
          <p:cNvSpPr txBox="1">
            <a:spLocks noGrp="1"/>
          </p:cNvSpPr>
          <p:nvPr>
            <p:ph type="body" idx="1"/>
          </p:nvPr>
        </p:nvSpPr>
        <p:spPr>
          <a:xfrm>
            <a:off x="906000" y="1655033"/>
            <a:ext cx="9241200" cy="4029600"/>
          </a:xfrm>
          <a:prstGeom prst="rect">
            <a:avLst/>
          </a:prstGeom>
        </p:spPr>
        <p:txBody>
          <a:bodyPr spcFirstLastPara="1" wrap="square" lIns="91425" tIns="91425" rIns="91425" bIns="91425" anchor="t" anchorCtr="0">
            <a:noAutofit/>
          </a:bodyPr>
          <a:lstStyle>
            <a:lvl1pPr marL="609585" lvl="0" indent="-410623" rtl="0">
              <a:spcBef>
                <a:spcPts val="0"/>
              </a:spcBef>
              <a:spcAft>
                <a:spcPts val="0"/>
              </a:spcAft>
              <a:buSzPts val="1250"/>
              <a:buChar char="●"/>
              <a:defRPr sz="1667"/>
            </a:lvl1pPr>
            <a:lvl2pPr marL="1219170" lvl="1" indent="-410623" rtl="0">
              <a:spcBef>
                <a:spcPts val="2133"/>
              </a:spcBef>
              <a:spcAft>
                <a:spcPts val="0"/>
              </a:spcAft>
              <a:buSzPts val="1250"/>
              <a:buChar char="○"/>
              <a:defRPr sz="1667"/>
            </a:lvl2pPr>
            <a:lvl3pPr marL="1828754" lvl="2" indent="-410623" rtl="0">
              <a:spcBef>
                <a:spcPts val="2133"/>
              </a:spcBef>
              <a:spcAft>
                <a:spcPts val="0"/>
              </a:spcAft>
              <a:buSzPts val="1250"/>
              <a:buChar char="■"/>
              <a:defRPr sz="1667"/>
            </a:lvl3pPr>
            <a:lvl4pPr marL="2438339" lvl="3" indent="-410623" rtl="0">
              <a:spcBef>
                <a:spcPts val="2133"/>
              </a:spcBef>
              <a:spcAft>
                <a:spcPts val="0"/>
              </a:spcAft>
              <a:buSzPts val="1250"/>
              <a:buChar char="●"/>
              <a:defRPr sz="1667"/>
            </a:lvl4pPr>
            <a:lvl5pPr marL="3047924" lvl="4" indent="-410623" rtl="0">
              <a:spcBef>
                <a:spcPts val="2133"/>
              </a:spcBef>
              <a:spcAft>
                <a:spcPts val="0"/>
              </a:spcAft>
              <a:buSzPts val="1250"/>
              <a:buChar char="○"/>
              <a:defRPr sz="1667"/>
            </a:lvl5pPr>
            <a:lvl6pPr marL="3657509" lvl="5" indent="-410623" rtl="0">
              <a:spcBef>
                <a:spcPts val="2133"/>
              </a:spcBef>
              <a:spcAft>
                <a:spcPts val="0"/>
              </a:spcAft>
              <a:buSzPts val="1250"/>
              <a:buChar char="■"/>
              <a:defRPr sz="1667"/>
            </a:lvl6pPr>
            <a:lvl7pPr marL="4267093" lvl="6" indent="-410623" rtl="0">
              <a:spcBef>
                <a:spcPts val="2133"/>
              </a:spcBef>
              <a:spcAft>
                <a:spcPts val="0"/>
              </a:spcAft>
              <a:buSzPts val="1250"/>
              <a:buChar char="●"/>
              <a:defRPr sz="1667"/>
            </a:lvl7pPr>
            <a:lvl8pPr marL="4876678" lvl="7" indent="-410623" rtl="0">
              <a:spcBef>
                <a:spcPts val="2133"/>
              </a:spcBef>
              <a:spcAft>
                <a:spcPts val="0"/>
              </a:spcAft>
              <a:buSzPts val="1250"/>
              <a:buChar char="○"/>
              <a:defRPr sz="1667"/>
            </a:lvl8pPr>
            <a:lvl9pPr marL="5486263" lvl="8" indent="-410623" rtl="0">
              <a:spcBef>
                <a:spcPts val="2133"/>
              </a:spcBef>
              <a:spcAft>
                <a:spcPts val="2133"/>
              </a:spcAft>
              <a:buSzPts val="1250"/>
              <a:buChar char="■"/>
              <a:defRPr sz="1667"/>
            </a:lvl9pPr>
          </a:lstStyle>
          <a:p>
            <a:endParaRPr/>
          </a:p>
        </p:txBody>
      </p:sp>
      <p:sp>
        <p:nvSpPr>
          <p:cNvPr id="50" name="Google Shape;50;p13"/>
          <p:cNvSpPr txBox="1">
            <a:spLocks noGrp="1"/>
          </p:cNvSpPr>
          <p:nvPr>
            <p:ph type="title"/>
          </p:nvPr>
        </p:nvSpPr>
        <p:spPr>
          <a:xfrm>
            <a:off x="1424400" y="417800"/>
            <a:ext cx="9343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Tree>
    <p:extLst>
      <p:ext uri="{BB962C8B-B14F-4D97-AF65-F5344CB8AC3E}">
        <p14:creationId xmlns:p14="http://schemas.microsoft.com/office/powerpoint/2010/main" val="3797019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ITLE_ONLY_1">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335500" y="1817100"/>
            <a:ext cx="42616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3" name="Google Shape;53;p14"/>
          <p:cNvSpPr txBox="1">
            <a:spLocks noGrp="1"/>
          </p:cNvSpPr>
          <p:nvPr>
            <p:ph type="title" idx="2"/>
          </p:nvPr>
        </p:nvSpPr>
        <p:spPr>
          <a:xfrm>
            <a:off x="1057300" y="4187933"/>
            <a:ext cx="28180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54" name="Google Shape;54;p14"/>
          <p:cNvSpPr txBox="1">
            <a:spLocks noGrp="1"/>
          </p:cNvSpPr>
          <p:nvPr>
            <p:ph type="subTitle" idx="1"/>
          </p:nvPr>
        </p:nvSpPr>
        <p:spPr>
          <a:xfrm>
            <a:off x="1057300" y="4931267"/>
            <a:ext cx="2818000" cy="10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14"/>
          <p:cNvSpPr txBox="1">
            <a:spLocks noGrp="1"/>
          </p:cNvSpPr>
          <p:nvPr>
            <p:ph type="title" idx="3" hasCustomPrompt="1"/>
          </p:nvPr>
        </p:nvSpPr>
        <p:spPr>
          <a:xfrm>
            <a:off x="1057300" y="3693200"/>
            <a:ext cx="2818000" cy="83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56" name="Google Shape;56;p14"/>
          <p:cNvSpPr txBox="1">
            <a:spLocks noGrp="1"/>
          </p:cNvSpPr>
          <p:nvPr>
            <p:ph type="title" idx="4"/>
          </p:nvPr>
        </p:nvSpPr>
        <p:spPr>
          <a:xfrm>
            <a:off x="4687000" y="4187933"/>
            <a:ext cx="28180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57" name="Google Shape;57;p14"/>
          <p:cNvSpPr txBox="1">
            <a:spLocks noGrp="1"/>
          </p:cNvSpPr>
          <p:nvPr>
            <p:ph type="subTitle" idx="5"/>
          </p:nvPr>
        </p:nvSpPr>
        <p:spPr>
          <a:xfrm>
            <a:off x="4687000" y="4931267"/>
            <a:ext cx="2818000" cy="10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 name="Google Shape;58;p14"/>
          <p:cNvSpPr txBox="1">
            <a:spLocks noGrp="1"/>
          </p:cNvSpPr>
          <p:nvPr>
            <p:ph type="title" idx="6" hasCustomPrompt="1"/>
          </p:nvPr>
        </p:nvSpPr>
        <p:spPr>
          <a:xfrm>
            <a:off x="4687000" y="3693200"/>
            <a:ext cx="2818000" cy="83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59" name="Google Shape;59;p14"/>
          <p:cNvSpPr txBox="1">
            <a:spLocks noGrp="1"/>
          </p:cNvSpPr>
          <p:nvPr>
            <p:ph type="title" idx="7"/>
          </p:nvPr>
        </p:nvSpPr>
        <p:spPr>
          <a:xfrm>
            <a:off x="8316700" y="4187933"/>
            <a:ext cx="28180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60" name="Google Shape;60;p14"/>
          <p:cNvSpPr txBox="1">
            <a:spLocks noGrp="1"/>
          </p:cNvSpPr>
          <p:nvPr>
            <p:ph type="subTitle" idx="8"/>
          </p:nvPr>
        </p:nvSpPr>
        <p:spPr>
          <a:xfrm>
            <a:off x="8316700" y="4931267"/>
            <a:ext cx="2818000" cy="10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4"/>
          <p:cNvSpPr txBox="1">
            <a:spLocks noGrp="1"/>
          </p:cNvSpPr>
          <p:nvPr>
            <p:ph type="title" idx="9" hasCustomPrompt="1"/>
          </p:nvPr>
        </p:nvSpPr>
        <p:spPr>
          <a:xfrm>
            <a:off x="8316700" y="3693200"/>
            <a:ext cx="2818000" cy="83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62" name="Google Shape;62;p14"/>
          <p:cNvSpPr txBox="1">
            <a:spLocks noGrp="1"/>
          </p:cNvSpPr>
          <p:nvPr>
            <p:ph type="title" idx="13"/>
          </p:nvPr>
        </p:nvSpPr>
        <p:spPr>
          <a:xfrm>
            <a:off x="4687000" y="1608200"/>
            <a:ext cx="28180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63" name="Google Shape;63;p14"/>
          <p:cNvSpPr txBox="1">
            <a:spLocks noGrp="1"/>
          </p:cNvSpPr>
          <p:nvPr>
            <p:ph type="subTitle" idx="14"/>
          </p:nvPr>
        </p:nvSpPr>
        <p:spPr>
          <a:xfrm>
            <a:off x="4687000" y="2351533"/>
            <a:ext cx="2818000" cy="10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 name="Google Shape;64;p14"/>
          <p:cNvSpPr txBox="1">
            <a:spLocks noGrp="1"/>
          </p:cNvSpPr>
          <p:nvPr>
            <p:ph type="title" idx="15" hasCustomPrompt="1"/>
          </p:nvPr>
        </p:nvSpPr>
        <p:spPr>
          <a:xfrm>
            <a:off x="4687000" y="1113467"/>
            <a:ext cx="2818000" cy="83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65" name="Google Shape;65;p14"/>
          <p:cNvSpPr txBox="1">
            <a:spLocks noGrp="1"/>
          </p:cNvSpPr>
          <p:nvPr>
            <p:ph type="title" idx="16"/>
          </p:nvPr>
        </p:nvSpPr>
        <p:spPr>
          <a:xfrm>
            <a:off x="8316700" y="1608200"/>
            <a:ext cx="28180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66" name="Google Shape;66;p14"/>
          <p:cNvSpPr txBox="1">
            <a:spLocks noGrp="1"/>
          </p:cNvSpPr>
          <p:nvPr>
            <p:ph type="subTitle" idx="17"/>
          </p:nvPr>
        </p:nvSpPr>
        <p:spPr>
          <a:xfrm>
            <a:off x="8316700" y="2351533"/>
            <a:ext cx="2818000" cy="10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14"/>
          <p:cNvSpPr txBox="1">
            <a:spLocks noGrp="1"/>
          </p:cNvSpPr>
          <p:nvPr>
            <p:ph type="title" idx="18" hasCustomPrompt="1"/>
          </p:nvPr>
        </p:nvSpPr>
        <p:spPr>
          <a:xfrm>
            <a:off x="8316700" y="1113467"/>
            <a:ext cx="2818000" cy="83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68" name="Google Shape;68;p14"/>
          <p:cNvSpPr/>
          <p:nvPr/>
        </p:nvSpPr>
        <p:spPr>
          <a:xfrm>
            <a:off x="-10333" y="6546467"/>
            <a:ext cx="12202400" cy="31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69" name="Google Shape;69;p14"/>
          <p:cNvSpPr/>
          <p:nvPr/>
        </p:nvSpPr>
        <p:spPr>
          <a:xfrm>
            <a:off x="-5200" y="0"/>
            <a:ext cx="12202400" cy="31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335500" y="1817100"/>
            <a:ext cx="42616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3" name="Google Shape;53;p14"/>
          <p:cNvSpPr txBox="1">
            <a:spLocks noGrp="1"/>
          </p:cNvSpPr>
          <p:nvPr>
            <p:ph type="title" idx="2"/>
          </p:nvPr>
        </p:nvSpPr>
        <p:spPr>
          <a:xfrm>
            <a:off x="1057300" y="4187933"/>
            <a:ext cx="28180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54" name="Google Shape;54;p14"/>
          <p:cNvSpPr txBox="1">
            <a:spLocks noGrp="1"/>
          </p:cNvSpPr>
          <p:nvPr>
            <p:ph type="subTitle" idx="1"/>
          </p:nvPr>
        </p:nvSpPr>
        <p:spPr>
          <a:xfrm>
            <a:off x="1057300" y="4931267"/>
            <a:ext cx="2818000" cy="10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14"/>
          <p:cNvSpPr txBox="1">
            <a:spLocks noGrp="1"/>
          </p:cNvSpPr>
          <p:nvPr>
            <p:ph type="title" idx="3" hasCustomPrompt="1"/>
          </p:nvPr>
        </p:nvSpPr>
        <p:spPr>
          <a:xfrm>
            <a:off x="1057300" y="3693200"/>
            <a:ext cx="2818000" cy="83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56" name="Google Shape;56;p14"/>
          <p:cNvSpPr txBox="1">
            <a:spLocks noGrp="1"/>
          </p:cNvSpPr>
          <p:nvPr>
            <p:ph type="title" idx="4"/>
          </p:nvPr>
        </p:nvSpPr>
        <p:spPr>
          <a:xfrm>
            <a:off x="4687000" y="4187933"/>
            <a:ext cx="28180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57" name="Google Shape;57;p14"/>
          <p:cNvSpPr txBox="1">
            <a:spLocks noGrp="1"/>
          </p:cNvSpPr>
          <p:nvPr>
            <p:ph type="subTitle" idx="5"/>
          </p:nvPr>
        </p:nvSpPr>
        <p:spPr>
          <a:xfrm>
            <a:off x="4687000" y="4931267"/>
            <a:ext cx="2818000" cy="10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 name="Google Shape;58;p14"/>
          <p:cNvSpPr txBox="1">
            <a:spLocks noGrp="1"/>
          </p:cNvSpPr>
          <p:nvPr>
            <p:ph type="title" idx="6" hasCustomPrompt="1"/>
          </p:nvPr>
        </p:nvSpPr>
        <p:spPr>
          <a:xfrm>
            <a:off x="4687000" y="3693200"/>
            <a:ext cx="2818000" cy="83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59" name="Google Shape;59;p14"/>
          <p:cNvSpPr txBox="1">
            <a:spLocks noGrp="1"/>
          </p:cNvSpPr>
          <p:nvPr>
            <p:ph type="title" idx="7"/>
          </p:nvPr>
        </p:nvSpPr>
        <p:spPr>
          <a:xfrm>
            <a:off x="8316700" y="4187933"/>
            <a:ext cx="28180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60" name="Google Shape;60;p14"/>
          <p:cNvSpPr txBox="1">
            <a:spLocks noGrp="1"/>
          </p:cNvSpPr>
          <p:nvPr>
            <p:ph type="subTitle" idx="8"/>
          </p:nvPr>
        </p:nvSpPr>
        <p:spPr>
          <a:xfrm>
            <a:off x="8316700" y="4931267"/>
            <a:ext cx="2818000" cy="10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4"/>
          <p:cNvSpPr txBox="1">
            <a:spLocks noGrp="1"/>
          </p:cNvSpPr>
          <p:nvPr>
            <p:ph type="title" idx="9" hasCustomPrompt="1"/>
          </p:nvPr>
        </p:nvSpPr>
        <p:spPr>
          <a:xfrm>
            <a:off x="8316700" y="3693200"/>
            <a:ext cx="2818000" cy="83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62" name="Google Shape;62;p14"/>
          <p:cNvSpPr txBox="1">
            <a:spLocks noGrp="1"/>
          </p:cNvSpPr>
          <p:nvPr>
            <p:ph type="title" idx="13"/>
          </p:nvPr>
        </p:nvSpPr>
        <p:spPr>
          <a:xfrm>
            <a:off x="4687000" y="1608200"/>
            <a:ext cx="28180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63" name="Google Shape;63;p14"/>
          <p:cNvSpPr txBox="1">
            <a:spLocks noGrp="1"/>
          </p:cNvSpPr>
          <p:nvPr>
            <p:ph type="subTitle" idx="14"/>
          </p:nvPr>
        </p:nvSpPr>
        <p:spPr>
          <a:xfrm>
            <a:off x="4687000" y="2351533"/>
            <a:ext cx="2818000" cy="10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 name="Google Shape;64;p14"/>
          <p:cNvSpPr txBox="1">
            <a:spLocks noGrp="1"/>
          </p:cNvSpPr>
          <p:nvPr>
            <p:ph type="title" idx="15" hasCustomPrompt="1"/>
          </p:nvPr>
        </p:nvSpPr>
        <p:spPr>
          <a:xfrm>
            <a:off x="4687000" y="1113467"/>
            <a:ext cx="2818000" cy="83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65" name="Google Shape;65;p14"/>
          <p:cNvSpPr txBox="1">
            <a:spLocks noGrp="1"/>
          </p:cNvSpPr>
          <p:nvPr>
            <p:ph type="title" idx="16"/>
          </p:nvPr>
        </p:nvSpPr>
        <p:spPr>
          <a:xfrm>
            <a:off x="8316700" y="1608200"/>
            <a:ext cx="28180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66" name="Google Shape;66;p14"/>
          <p:cNvSpPr txBox="1">
            <a:spLocks noGrp="1"/>
          </p:cNvSpPr>
          <p:nvPr>
            <p:ph type="subTitle" idx="17"/>
          </p:nvPr>
        </p:nvSpPr>
        <p:spPr>
          <a:xfrm>
            <a:off x="8316700" y="2351533"/>
            <a:ext cx="2818000" cy="10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14"/>
          <p:cNvSpPr txBox="1">
            <a:spLocks noGrp="1"/>
          </p:cNvSpPr>
          <p:nvPr>
            <p:ph type="title" idx="18" hasCustomPrompt="1"/>
          </p:nvPr>
        </p:nvSpPr>
        <p:spPr>
          <a:xfrm>
            <a:off x="8316700" y="1113467"/>
            <a:ext cx="2818000" cy="83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68" name="Google Shape;68;p14"/>
          <p:cNvSpPr/>
          <p:nvPr/>
        </p:nvSpPr>
        <p:spPr>
          <a:xfrm>
            <a:off x="-10333" y="6546467"/>
            <a:ext cx="12202400" cy="31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9" name="Google Shape;69;p14"/>
          <p:cNvSpPr/>
          <p:nvPr/>
        </p:nvSpPr>
        <p:spPr>
          <a:xfrm>
            <a:off x="-5200" y="0"/>
            <a:ext cx="12202400" cy="31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20943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1424400" y="417800"/>
            <a:ext cx="9343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
        <p:nvSpPr>
          <p:cNvPr id="72" name="Google Shape;72;p15"/>
          <p:cNvSpPr txBox="1">
            <a:spLocks noGrp="1"/>
          </p:cNvSpPr>
          <p:nvPr>
            <p:ph type="title" idx="2"/>
          </p:nvPr>
        </p:nvSpPr>
        <p:spPr>
          <a:xfrm>
            <a:off x="1057300" y="4187933"/>
            <a:ext cx="28180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2400">
                <a:solidFill>
                  <a:schemeClr val="accent1"/>
                </a:solidFill>
              </a:defRPr>
            </a:lvl1pPr>
            <a:lvl2pPr lvl="1" algn="ctr" rtl="0">
              <a:spcBef>
                <a:spcPts val="0"/>
              </a:spcBef>
              <a:spcAft>
                <a:spcPts val="0"/>
              </a:spcAft>
              <a:buClr>
                <a:schemeClr val="accent1"/>
              </a:buClr>
              <a:buSzPts val="1800"/>
              <a:buNone/>
              <a:defRPr sz="2400">
                <a:solidFill>
                  <a:schemeClr val="accent1"/>
                </a:solidFill>
              </a:defRPr>
            </a:lvl2pPr>
            <a:lvl3pPr lvl="2" algn="ctr" rtl="0">
              <a:spcBef>
                <a:spcPts val="0"/>
              </a:spcBef>
              <a:spcAft>
                <a:spcPts val="0"/>
              </a:spcAft>
              <a:buClr>
                <a:schemeClr val="accent1"/>
              </a:buClr>
              <a:buSzPts val="1800"/>
              <a:buNone/>
              <a:defRPr sz="2400">
                <a:solidFill>
                  <a:schemeClr val="accent1"/>
                </a:solidFill>
              </a:defRPr>
            </a:lvl3pPr>
            <a:lvl4pPr lvl="3" algn="ctr" rtl="0">
              <a:spcBef>
                <a:spcPts val="0"/>
              </a:spcBef>
              <a:spcAft>
                <a:spcPts val="0"/>
              </a:spcAft>
              <a:buClr>
                <a:schemeClr val="accent1"/>
              </a:buClr>
              <a:buSzPts val="1800"/>
              <a:buNone/>
              <a:defRPr sz="2400">
                <a:solidFill>
                  <a:schemeClr val="accent1"/>
                </a:solidFill>
              </a:defRPr>
            </a:lvl4pPr>
            <a:lvl5pPr lvl="4" algn="ctr" rtl="0">
              <a:spcBef>
                <a:spcPts val="0"/>
              </a:spcBef>
              <a:spcAft>
                <a:spcPts val="0"/>
              </a:spcAft>
              <a:buClr>
                <a:schemeClr val="accent1"/>
              </a:buClr>
              <a:buSzPts val="1800"/>
              <a:buNone/>
              <a:defRPr sz="2400">
                <a:solidFill>
                  <a:schemeClr val="accent1"/>
                </a:solidFill>
              </a:defRPr>
            </a:lvl5pPr>
            <a:lvl6pPr lvl="5" algn="ctr" rtl="0">
              <a:spcBef>
                <a:spcPts val="0"/>
              </a:spcBef>
              <a:spcAft>
                <a:spcPts val="0"/>
              </a:spcAft>
              <a:buClr>
                <a:schemeClr val="accent1"/>
              </a:buClr>
              <a:buSzPts val="1800"/>
              <a:buNone/>
              <a:defRPr sz="2400">
                <a:solidFill>
                  <a:schemeClr val="accent1"/>
                </a:solidFill>
              </a:defRPr>
            </a:lvl6pPr>
            <a:lvl7pPr lvl="6" algn="ctr" rtl="0">
              <a:spcBef>
                <a:spcPts val="0"/>
              </a:spcBef>
              <a:spcAft>
                <a:spcPts val="0"/>
              </a:spcAft>
              <a:buClr>
                <a:schemeClr val="accent1"/>
              </a:buClr>
              <a:buSzPts val="1800"/>
              <a:buNone/>
              <a:defRPr sz="2400">
                <a:solidFill>
                  <a:schemeClr val="accent1"/>
                </a:solidFill>
              </a:defRPr>
            </a:lvl7pPr>
            <a:lvl8pPr lvl="7" algn="ctr" rtl="0">
              <a:spcBef>
                <a:spcPts val="0"/>
              </a:spcBef>
              <a:spcAft>
                <a:spcPts val="0"/>
              </a:spcAft>
              <a:buClr>
                <a:schemeClr val="accent1"/>
              </a:buClr>
              <a:buSzPts val="1800"/>
              <a:buNone/>
              <a:defRPr sz="2400">
                <a:solidFill>
                  <a:schemeClr val="accent1"/>
                </a:solidFill>
              </a:defRPr>
            </a:lvl8pPr>
            <a:lvl9pPr lvl="8" algn="ctr" rtl="0">
              <a:spcBef>
                <a:spcPts val="0"/>
              </a:spcBef>
              <a:spcAft>
                <a:spcPts val="0"/>
              </a:spcAft>
              <a:buClr>
                <a:schemeClr val="accent1"/>
              </a:buClr>
              <a:buSzPts val="1800"/>
              <a:buNone/>
              <a:defRPr sz="2400">
                <a:solidFill>
                  <a:schemeClr val="accent1"/>
                </a:solidFill>
              </a:defRPr>
            </a:lvl9pPr>
          </a:lstStyle>
          <a:p>
            <a:endParaRPr/>
          </a:p>
        </p:txBody>
      </p:sp>
      <p:sp>
        <p:nvSpPr>
          <p:cNvPr id="73" name="Google Shape;73;p15"/>
          <p:cNvSpPr txBox="1">
            <a:spLocks noGrp="1"/>
          </p:cNvSpPr>
          <p:nvPr>
            <p:ph type="subTitle" idx="1"/>
          </p:nvPr>
        </p:nvSpPr>
        <p:spPr>
          <a:xfrm>
            <a:off x="1057300" y="4931267"/>
            <a:ext cx="2818000" cy="10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 name="Google Shape;74;p15"/>
          <p:cNvSpPr txBox="1">
            <a:spLocks noGrp="1"/>
          </p:cNvSpPr>
          <p:nvPr>
            <p:ph type="title" idx="3"/>
          </p:nvPr>
        </p:nvSpPr>
        <p:spPr>
          <a:xfrm>
            <a:off x="4687000" y="4187933"/>
            <a:ext cx="28180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2400">
                <a:solidFill>
                  <a:schemeClr val="accent1"/>
                </a:solidFill>
              </a:defRPr>
            </a:lvl1pPr>
            <a:lvl2pPr lvl="1" algn="ctr" rtl="0">
              <a:spcBef>
                <a:spcPts val="0"/>
              </a:spcBef>
              <a:spcAft>
                <a:spcPts val="0"/>
              </a:spcAft>
              <a:buClr>
                <a:schemeClr val="accent1"/>
              </a:buClr>
              <a:buSzPts val="1800"/>
              <a:buNone/>
              <a:defRPr sz="2400">
                <a:solidFill>
                  <a:schemeClr val="accent1"/>
                </a:solidFill>
              </a:defRPr>
            </a:lvl2pPr>
            <a:lvl3pPr lvl="2" algn="ctr" rtl="0">
              <a:spcBef>
                <a:spcPts val="0"/>
              </a:spcBef>
              <a:spcAft>
                <a:spcPts val="0"/>
              </a:spcAft>
              <a:buClr>
                <a:schemeClr val="accent1"/>
              </a:buClr>
              <a:buSzPts val="1800"/>
              <a:buNone/>
              <a:defRPr sz="2400">
                <a:solidFill>
                  <a:schemeClr val="accent1"/>
                </a:solidFill>
              </a:defRPr>
            </a:lvl3pPr>
            <a:lvl4pPr lvl="3" algn="ctr" rtl="0">
              <a:spcBef>
                <a:spcPts val="0"/>
              </a:spcBef>
              <a:spcAft>
                <a:spcPts val="0"/>
              </a:spcAft>
              <a:buClr>
                <a:schemeClr val="accent1"/>
              </a:buClr>
              <a:buSzPts val="1800"/>
              <a:buNone/>
              <a:defRPr sz="2400">
                <a:solidFill>
                  <a:schemeClr val="accent1"/>
                </a:solidFill>
              </a:defRPr>
            </a:lvl4pPr>
            <a:lvl5pPr lvl="4" algn="ctr" rtl="0">
              <a:spcBef>
                <a:spcPts val="0"/>
              </a:spcBef>
              <a:spcAft>
                <a:spcPts val="0"/>
              </a:spcAft>
              <a:buClr>
                <a:schemeClr val="accent1"/>
              </a:buClr>
              <a:buSzPts val="1800"/>
              <a:buNone/>
              <a:defRPr sz="2400">
                <a:solidFill>
                  <a:schemeClr val="accent1"/>
                </a:solidFill>
              </a:defRPr>
            </a:lvl5pPr>
            <a:lvl6pPr lvl="5" algn="ctr" rtl="0">
              <a:spcBef>
                <a:spcPts val="0"/>
              </a:spcBef>
              <a:spcAft>
                <a:spcPts val="0"/>
              </a:spcAft>
              <a:buClr>
                <a:schemeClr val="accent1"/>
              </a:buClr>
              <a:buSzPts val="1800"/>
              <a:buNone/>
              <a:defRPr sz="2400">
                <a:solidFill>
                  <a:schemeClr val="accent1"/>
                </a:solidFill>
              </a:defRPr>
            </a:lvl6pPr>
            <a:lvl7pPr lvl="6" algn="ctr" rtl="0">
              <a:spcBef>
                <a:spcPts val="0"/>
              </a:spcBef>
              <a:spcAft>
                <a:spcPts val="0"/>
              </a:spcAft>
              <a:buClr>
                <a:schemeClr val="accent1"/>
              </a:buClr>
              <a:buSzPts val="1800"/>
              <a:buNone/>
              <a:defRPr sz="2400">
                <a:solidFill>
                  <a:schemeClr val="accent1"/>
                </a:solidFill>
              </a:defRPr>
            </a:lvl7pPr>
            <a:lvl8pPr lvl="7" algn="ctr" rtl="0">
              <a:spcBef>
                <a:spcPts val="0"/>
              </a:spcBef>
              <a:spcAft>
                <a:spcPts val="0"/>
              </a:spcAft>
              <a:buClr>
                <a:schemeClr val="accent1"/>
              </a:buClr>
              <a:buSzPts val="1800"/>
              <a:buNone/>
              <a:defRPr sz="2400">
                <a:solidFill>
                  <a:schemeClr val="accent1"/>
                </a:solidFill>
              </a:defRPr>
            </a:lvl8pPr>
            <a:lvl9pPr lvl="8" algn="ctr" rtl="0">
              <a:spcBef>
                <a:spcPts val="0"/>
              </a:spcBef>
              <a:spcAft>
                <a:spcPts val="0"/>
              </a:spcAft>
              <a:buClr>
                <a:schemeClr val="accent1"/>
              </a:buClr>
              <a:buSzPts val="1800"/>
              <a:buNone/>
              <a:defRPr sz="2400">
                <a:solidFill>
                  <a:schemeClr val="accent1"/>
                </a:solidFill>
              </a:defRPr>
            </a:lvl9pPr>
          </a:lstStyle>
          <a:p>
            <a:endParaRPr/>
          </a:p>
        </p:txBody>
      </p:sp>
      <p:sp>
        <p:nvSpPr>
          <p:cNvPr id="75" name="Google Shape;75;p15"/>
          <p:cNvSpPr txBox="1">
            <a:spLocks noGrp="1"/>
          </p:cNvSpPr>
          <p:nvPr>
            <p:ph type="subTitle" idx="4"/>
          </p:nvPr>
        </p:nvSpPr>
        <p:spPr>
          <a:xfrm>
            <a:off x="4687000" y="4931267"/>
            <a:ext cx="2818000" cy="10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5"/>
          <p:cNvSpPr txBox="1">
            <a:spLocks noGrp="1"/>
          </p:cNvSpPr>
          <p:nvPr>
            <p:ph type="title" idx="5"/>
          </p:nvPr>
        </p:nvSpPr>
        <p:spPr>
          <a:xfrm>
            <a:off x="8316700" y="4187933"/>
            <a:ext cx="28180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2400">
                <a:solidFill>
                  <a:schemeClr val="accent1"/>
                </a:solidFill>
              </a:defRPr>
            </a:lvl1pPr>
            <a:lvl2pPr lvl="1" algn="ctr" rtl="0">
              <a:spcBef>
                <a:spcPts val="0"/>
              </a:spcBef>
              <a:spcAft>
                <a:spcPts val="0"/>
              </a:spcAft>
              <a:buClr>
                <a:schemeClr val="accent1"/>
              </a:buClr>
              <a:buSzPts val="1800"/>
              <a:buNone/>
              <a:defRPr sz="2400">
                <a:solidFill>
                  <a:schemeClr val="accent1"/>
                </a:solidFill>
              </a:defRPr>
            </a:lvl2pPr>
            <a:lvl3pPr lvl="2" algn="ctr" rtl="0">
              <a:spcBef>
                <a:spcPts val="0"/>
              </a:spcBef>
              <a:spcAft>
                <a:spcPts val="0"/>
              </a:spcAft>
              <a:buClr>
                <a:schemeClr val="accent1"/>
              </a:buClr>
              <a:buSzPts val="1800"/>
              <a:buNone/>
              <a:defRPr sz="2400">
                <a:solidFill>
                  <a:schemeClr val="accent1"/>
                </a:solidFill>
              </a:defRPr>
            </a:lvl3pPr>
            <a:lvl4pPr lvl="3" algn="ctr" rtl="0">
              <a:spcBef>
                <a:spcPts val="0"/>
              </a:spcBef>
              <a:spcAft>
                <a:spcPts val="0"/>
              </a:spcAft>
              <a:buClr>
                <a:schemeClr val="accent1"/>
              </a:buClr>
              <a:buSzPts val="1800"/>
              <a:buNone/>
              <a:defRPr sz="2400">
                <a:solidFill>
                  <a:schemeClr val="accent1"/>
                </a:solidFill>
              </a:defRPr>
            </a:lvl4pPr>
            <a:lvl5pPr lvl="4" algn="ctr" rtl="0">
              <a:spcBef>
                <a:spcPts val="0"/>
              </a:spcBef>
              <a:spcAft>
                <a:spcPts val="0"/>
              </a:spcAft>
              <a:buClr>
                <a:schemeClr val="accent1"/>
              </a:buClr>
              <a:buSzPts val="1800"/>
              <a:buNone/>
              <a:defRPr sz="2400">
                <a:solidFill>
                  <a:schemeClr val="accent1"/>
                </a:solidFill>
              </a:defRPr>
            </a:lvl5pPr>
            <a:lvl6pPr lvl="5" algn="ctr" rtl="0">
              <a:spcBef>
                <a:spcPts val="0"/>
              </a:spcBef>
              <a:spcAft>
                <a:spcPts val="0"/>
              </a:spcAft>
              <a:buClr>
                <a:schemeClr val="accent1"/>
              </a:buClr>
              <a:buSzPts val="1800"/>
              <a:buNone/>
              <a:defRPr sz="2400">
                <a:solidFill>
                  <a:schemeClr val="accent1"/>
                </a:solidFill>
              </a:defRPr>
            </a:lvl6pPr>
            <a:lvl7pPr lvl="6" algn="ctr" rtl="0">
              <a:spcBef>
                <a:spcPts val="0"/>
              </a:spcBef>
              <a:spcAft>
                <a:spcPts val="0"/>
              </a:spcAft>
              <a:buClr>
                <a:schemeClr val="accent1"/>
              </a:buClr>
              <a:buSzPts val="1800"/>
              <a:buNone/>
              <a:defRPr sz="2400">
                <a:solidFill>
                  <a:schemeClr val="accent1"/>
                </a:solidFill>
              </a:defRPr>
            </a:lvl7pPr>
            <a:lvl8pPr lvl="7" algn="ctr" rtl="0">
              <a:spcBef>
                <a:spcPts val="0"/>
              </a:spcBef>
              <a:spcAft>
                <a:spcPts val="0"/>
              </a:spcAft>
              <a:buClr>
                <a:schemeClr val="accent1"/>
              </a:buClr>
              <a:buSzPts val="1800"/>
              <a:buNone/>
              <a:defRPr sz="2400">
                <a:solidFill>
                  <a:schemeClr val="accent1"/>
                </a:solidFill>
              </a:defRPr>
            </a:lvl8pPr>
            <a:lvl9pPr lvl="8" algn="ctr" rtl="0">
              <a:spcBef>
                <a:spcPts val="0"/>
              </a:spcBef>
              <a:spcAft>
                <a:spcPts val="0"/>
              </a:spcAft>
              <a:buClr>
                <a:schemeClr val="accent1"/>
              </a:buClr>
              <a:buSzPts val="1800"/>
              <a:buNone/>
              <a:defRPr sz="2400">
                <a:solidFill>
                  <a:schemeClr val="accent1"/>
                </a:solidFill>
              </a:defRPr>
            </a:lvl9pPr>
          </a:lstStyle>
          <a:p>
            <a:endParaRPr/>
          </a:p>
        </p:txBody>
      </p:sp>
      <p:sp>
        <p:nvSpPr>
          <p:cNvPr id="77" name="Google Shape;77;p15"/>
          <p:cNvSpPr txBox="1">
            <a:spLocks noGrp="1"/>
          </p:cNvSpPr>
          <p:nvPr>
            <p:ph type="subTitle" idx="6"/>
          </p:nvPr>
        </p:nvSpPr>
        <p:spPr>
          <a:xfrm>
            <a:off x="8316700" y="4931267"/>
            <a:ext cx="2818000" cy="10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652948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Design">
  <p:cSld name="TITLE_ONLY_2">
    <p:spTree>
      <p:nvGrpSpPr>
        <p:cNvPr id="1" name="Shape 78"/>
        <p:cNvGrpSpPr/>
        <p:nvPr/>
      </p:nvGrpSpPr>
      <p:grpSpPr>
        <a:xfrm>
          <a:off x="0" y="0"/>
          <a:ext cx="0" cy="0"/>
          <a:chOff x="0" y="0"/>
          <a:chExt cx="0" cy="0"/>
        </a:xfrm>
      </p:grpSpPr>
      <p:sp>
        <p:nvSpPr>
          <p:cNvPr id="79" name="Google Shape;79;p16"/>
          <p:cNvSpPr/>
          <p:nvPr/>
        </p:nvSpPr>
        <p:spPr>
          <a:xfrm>
            <a:off x="-508000" y="1743100"/>
            <a:ext cx="6111600" cy="5114800"/>
          </a:xfrm>
          <a:prstGeom prst="rect">
            <a:avLst/>
          </a:prstGeom>
          <a:solidFill>
            <a:srgbClr val="DA3B3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80" name="Google Shape;80;p16"/>
          <p:cNvSpPr/>
          <p:nvPr/>
        </p:nvSpPr>
        <p:spPr>
          <a:xfrm>
            <a:off x="-226367" y="1974900"/>
            <a:ext cx="5589600" cy="4651200"/>
          </a:xfrm>
          <a:prstGeom prst="rect">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81" name="Google Shape;81;p16"/>
          <p:cNvSpPr txBox="1">
            <a:spLocks noGrp="1"/>
          </p:cNvSpPr>
          <p:nvPr>
            <p:ph type="title"/>
          </p:nvPr>
        </p:nvSpPr>
        <p:spPr>
          <a:xfrm>
            <a:off x="1424400" y="417800"/>
            <a:ext cx="9343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Design">
  <p:cSld name="Title + Design">
    <p:spTree>
      <p:nvGrpSpPr>
        <p:cNvPr id="1" name="Shape 78"/>
        <p:cNvGrpSpPr/>
        <p:nvPr/>
      </p:nvGrpSpPr>
      <p:grpSpPr>
        <a:xfrm>
          <a:off x="0" y="0"/>
          <a:ext cx="0" cy="0"/>
          <a:chOff x="0" y="0"/>
          <a:chExt cx="0" cy="0"/>
        </a:xfrm>
      </p:grpSpPr>
      <p:sp>
        <p:nvSpPr>
          <p:cNvPr id="79" name="Google Shape;79;p16"/>
          <p:cNvSpPr/>
          <p:nvPr/>
        </p:nvSpPr>
        <p:spPr>
          <a:xfrm>
            <a:off x="-508000" y="1743100"/>
            <a:ext cx="6111600" cy="5114800"/>
          </a:xfrm>
          <a:prstGeom prst="rect">
            <a:avLst/>
          </a:prstGeom>
          <a:solidFill>
            <a:srgbClr val="DA3B3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0" name="Google Shape;80;p16"/>
          <p:cNvSpPr/>
          <p:nvPr/>
        </p:nvSpPr>
        <p:spPr>
          <a:xfrm>
            <a:off x="-226367" y="1974900"/>
            <a:ext cx="5589600" cy="4651200"/>
          </a:xfrm>
          <a:prstGeom prst="rect">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1" name="Google Shape;81;p16"/>
          <p:cNvSpPr txBox="1">
            <a:spLocks noGrp="1"/>
          </p:cNvSpPr>
          <p:nvPr>
            <p:ph type="title"/>
          </p:nvPr>
        </p:nvSpPr>
        <p:spPr>
          <a:xfrm>
            <a:off x="1424400" y="417800"/>
            <a:ext cx="9343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Tree>
    <p:extLst>
      <p:ext uri="{BB962C8B-B14F-4D97-AF65-F5344CB8AC3E}">
        <p14:creationId xmlns:p14="http://schemas.microsoft.com/office/powerpoint/2010/main" val="12903625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wo Columns ">
  <p:cSld name="Title + Two Columns ">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1424400" y="417800"/>
            <a:ext cx="9343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
        <p:nvSpPr>
          <p:cNvPr id="84" name="Google Shape;84;p17"/>
          <p:cNvSpPr txBox="1">
            <a:spLocks noGrp="1"/>
          </p:cNvSpPr>
          <p:nvPr>
            <p:ph type="title" idx="2"/>
          </p:nvPr>
        </p:nvSpPr>
        <p:spPr>
          <a:xfrm>
            <a:off x="1808247" y="3883133"/>
            <a:ext cx="31944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2400">
                <a:solidFill>
                  <a:schemeClr val="accent1"/>
                </a:solidFill>
              </a:defRPr>
            </a:lvl1pPr>
            <a:lvl2pPr lvl="1" algn="ctr" rtl="0">
              <a:spcBef>
                <a:spcPts val="0"/>
              </a:spcBef>
              <a:spcAft>
                <a:spcPts val="0"/>
              </a:spcAft>
              <a:buClr>
                <a:schemeClr val="accent1"/>
              </a:buClr>
              <a:buSzPts val="1800"/>
              <a:buNone/>
              <a:defRPr sz="2400">
                <a:solidFill>
                  <a:schemeClr val="accent1"/>
                </a:solidFill>
              </a:defRPr>
            </a:lvl2pPr>
            <a:lvl3pPr lvl="2" algn="ctr" rtl="0">
              <a:spcBef>
                <a:spcPts val="0"/>
              </a:spcBef>
              <a:spcAft>
                <a:spcPts val="0"/>
              </a:spcAft>
              <a:buClr>
                <a:schemeClr val="accent1"/>
              </a:buClr>
              <a:buSzPts val="1800"/>
              <a:buNone/>
              <a:defRPr sz="2400">
                <a:solidFill>
                  <a:schemeClr val="accent1"/>
                </a:solidFill>
              </a:defRPr>
            </a:lvl3pPr>
            <a:lvl4pPr lvl="3" algn="ctr" rtl="0">
              <a:spcBef>
                <a:spcPts val="0"/>
              </a:spcBef>
              <a:spcAft>
                <a:spcPts val="0"/>
              </a:spcAft>
              <a:buClr>
                <a:schemeClr val="accent1"/>
              </a:buClr>
              <a:buSzPts val="1800"/>
              <a:buNone/>
              <a:defRPr sz="2400">
                <a:solidFill>
                  <a:schemeClr val="accent1"/>
                </a:solidFill>
              </a:defRPr>
            </a:lvl4pPr>
            <a:lvl5pPr lvl="4" algn="ctr" rtl="0">
              <a:spcBef>
                <a:spcPts val="0"/>
              </a:spcBef>
              <a:spcAft>
                <a:spcPts val="0"/>
              </a:spcAft>
              <a:buClr>
                <a:schemeClr val="accent1"/>
              </a:buClr>
              <a:buSzPts val="1800"/>
              <a:buNone/>
              <a:defRPr sz="2400">
                <a:solidFill>
                  <a:schemeClr val="accent1"/>
                </a:solidFill>
              </a:defRPr>
            </a:lvl5pPr>
            <a:lvl6pPr lvl="5" algn="ctr" rtl="0">
              <a:spcBef>
                <a:spcPts val="0"/>
              </a:spcBef>
              <a:spcAft>
                <a:spcPts val="0"/>
              </a:spcAft>
              <a:buClr>
                <a:schemeClr val="accent1"/>
              </a:buClr>
              <a:buSzPts val="1800"/>
              <a:buNone/>
              <a:defRPr sz="2400">
                <a:solidFill>
                  <a:schemeClr val="accent1"/>
                </a:solidFill>
              </a:defRPr>
            </a:lvl6pPr>
            <a:lvl7pPr lvl="6" algn="ctr" rtl="0">
              <a:spcBef>
                <a:spcPts val="0"/>
              </a:spcBef>
              <a:spcAft>
                <a:spcPts val="0"/>
              </a:spcAft>
              <a:buClr>
                <a:schemeClr val="accent1"/>
              </a:buClr>
              <a:buSzPts val="1800"/>
              <a:buNone/>
              <a:defRPr sz="2400">
                <a:solidFill>
                  <a:schemeClr val="accent1"/>
                </a:solidFill>
              </a:defRPr>
            </a:lvl7pPr>
            <a:lvl8pPr lvl="7" algn="ctr" rtl="0">
              <a:spcBef>
                <a:spcPts val="0"/>
              </a:spcBef>
              <a:spcAft>
                <a:spcPts val="0"/>
              </a:spcAft>
              <a:buClr>
                <a:schemeClr val="accent1"/>
              </a:buClr>
              <a:buSzPts val="1800"/>
              <a:buNone/>
              <a:defRPr sz="2400">
                <a:solidFill>
                  <a:schemeClr val="accent1"/>
                </a:solidFill>
              </a:defRPr>
            </a:lvl8pPr>
            <a:lvl9pPr lvl="8" algn="ctr" rtl="0">
              <a:spcBef>
                <a:spcPts val="0"/>
              </a:spcBef>
              <a:spcAft>
                <a:spcPts val="0"/>
              </a:spcAft>
              <a:buClr>
                <a:schemeClr val="accent1"/>
              </a:buClr>
              <a:buSzPts val="1800"/>
              <a:buNone/>
              <a:defRPr sz="2400">
                <a:solidFill>
                  <a:schemeClr val="accent1"/>
                </a:solidFill>
              </a:defRPr>
            </a:lvl9pPr>
          </a:lstStyle>
          <a:p>
            <a:endParaRPr/>
          </a:p>
        </p:txBody>
      </p:sp>
      <p:sp>
        <p:nvSpPr>
          <p:cNvPr id="85" name="Google Shape;85;p17"/>
          <p:cNvSpPr txBox="1">
            <a:spLocks noGrp="1"/>
          </p:cNvSpPr>
          <p:nvPr>
            <p:ph type="subTitle" idx="1"/>
          </p:nvPr>
        </p:nvSpPr>
        <p:spPr>
          <a:xfrm>
            <a:off x="1808233" y="4626467"/>
            <a:ext cx="3194400" cy="174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7"/>
          <p:cNvSpPr txBox="1">
            <a:spLocks noGrp="1"/>
          </p:cNvSpPr>
          <p:nvPr>
            <p:ph type="title" idx="3"/>
          </p:nvPr>
        </p:nvSpPr>
        <p:spPr>
          <a:xfrm>
            <a:off x="7189353" y="3883133"/>
            <a:ext cx="31944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2400">
                <a:solidFill>
                  <a:schemeClr val="accent1"/>
                </a:solidFill>
              </a:defRPr>
            </a:lvl1pPr>
            <a:lvl2pPr lvl="1" algn="ctr" rtl="0">
              <a:spcBef>
                <a:spcPts val="0"/>
              </a:spcBef>
              <a:spcAft>
                <a:spcPts val="0"/>
              </a:spcAft>
              <a:buClr>
                <a:schemeClr val="accent1"/>
              </a:buClr>
              <a:buSzPts val="1800"/>
              <a:buNone/>
              <a:defRPr sz="2400">
                <a:solidFill>
                  <a:schemeClr val="accent1"/>
                </a:solidFill>
              </a:defRPr>
            </a:lvl2pPr>
            <a:lvl3pPr lvl="2" algn="ctr" rtl="0">
              <a:spcBef>
                <a:spcPts val="0"/>
              </a:spcBef>
              <a:spcAft>
                <a:spcPts val="0"/>
              </a:spcAft>
              <a:buClr>
                <a:schemeClr val="accent1"/>
              </a:buClr>
              <a:buSzPts val="1800"/>
              <a:buNone/>
              <a:defRPr sz="2400">
                <a:solidFill>
                  <a:schemeClr val="accent1"/>
                </a:solidFill>
              </a:defRPr>
            </a:lvl3pPr>
            <a:lvl4pPr lvl="3" algn="ctr" rtl="0">
              <a:spcBef>
                <a:spcPts val="0"/>
              </a:spcBef>
              <a:spcAft>
                <a:spcPts val="0"/>
              </a:spcAft>
              <a:buClr>
                <a:schemeClr val="accent1"/>
              </a:buClr>
              <a:buSzPts val="1800"/>
              <a:buNone/>
              <a:defRPr sz="2400">
                <a:solidFill>
                  <a:schemeClr val="accent1"/>
                </a:solidFill>
              </a:defRPr>
            </a:lvl4pPr>
            <a:lvl5pPr lvl="4" algn="ctr" rtl="0">
              <a:spcBef>
                <a:spcPts val="0"/>
              </a:spcBef>
              <a:spcAft>
                <a:spcPts val="0"/>
              </a:spcAft>
              <a:buClr>
                <a:schemeClr val="accent1"/>
              </a:buClr>
              <a:buSzPts val="1800"/>
              <a:buNone/>
              <a:defRPr sz="2400">
                <a:solidFill>
                  <a:schemeClr val="accent1"/>
                </a:solidFill>
              </a:defRPr>
            </a:lvl5pPr>
            <a:lvl6pPr lvl="5" algn="ctr" rtl="0">
              <a:spcBef>
                <a:spcPts val="0"/>
              </a:spcBef>
              <a:spcAft>
                <a:spcPts val="0"/>
              </a:spcAft>
              <a:buClr>
                <a:schemeClr val="accent1"/>
              </a:buClr>
              <a:buSzPts val="1800"/>
              <a:buNone/>
              <a:defRPr sz="2400">
                <a:solidFill>
                  <a:schemeClr val="accent1"/>
                </a:solidFill>
              </a:defRPr>
            </a:lvl6pPr>
            <a:lvl7pPr lvl="6" algn="ctr" rtl="0">
              <a:spcBef>
                <a:spcPts val="0"/>
              </a:spcBef>
              <a:spcAft>
                <a:spcPts val="0"/>
              </a:spcAft>
              <a:buClr>
                <a:schemeClr val="accent1"/>
              </a:buClr>
              <a:buSzPts val="1800"/>
              <a:buNone/>
              <a:defRPr sz="2400">
                <a:solidFill>
                  <a:schemeClr val="accent1"/>
                </a:solidFill>
              </a:defRPr>
            </a:lvl7pPr>
            <a:lvl8pPr lvl="7" algn="ctr" rtl="0">
              <a:spcBef>
                <a:spcPts val="0"/>
              </a:spcBef>
              <a:spcAft>
                <a:spcPts val="0"/>
              </a:spcAft>
              <a:buClr>
                <a:schemeClr val="accent1"/>
              </a:buClr>
              <a:buSzPts val="1800"/>
              <a:buNone/>
              <a:defRPr sz="2400">
                <a:solidFill>
                  <a:schemeClr val="accent1"/>
                </a:solidFill>
              </a:defRPr>
            </a:lvl8pPr>
            <a:lvl9pPr lvl="8" algn="ctr" rtl="0">
              <a:spcBef>
                <a:spcPts val="0"/>
              </a:spcBef>
              <a:spcAft>
                <a:spcPts val="0"/>
              </a:spcAft>
              <a:buClr>
                <a:schemeClr val="accent1"/>
              </a:buClr>
              <a:buSzPts val="1800"/>
              <a:buNone/>
              <a:defRPr sz="2400">
                <a:solidFill>
                  <a:schemeClr val="accent1"/>
                </a:solidFill>
              </a:defRPr>
            </a:lvl9pPr>
          </a:lstStyle>
          <a:p>
            <a:endParaRPr/>
          </a:p>
        </p:txBody>
      </p:sp>
      <p:sp>
        <p:nvSpPr>
          <p:cNvPr id="87" name="Google Shape;87;p17"/>
          <p:cNvSpPr txBox="1">
            <a:spLocks noGrp="1"/>
          </p:cNvSpPr>
          <p:nvPr>
            <p:ph type="subTitle" idx="4"/>
          </p:nvPr>
        </p:nvSpPr>
        <p:spPr>
          <a:xfrm>
            <a:off x="7189356" y="4626467"/>
            <a:ext cx="3194400" cy="174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209026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 name="Google Shape;104;p14">
            <a:extLst>
              <a:ext uri="{FF2B5EF4-FFF2-40B4-BE49-F238E27FC236}">
                <a16:creationId xmlns:a16="http://schemas.microsoft.com/office/drawing/2014/main" id="{9E4EB54E-301F-6E25-B744-70036956A7B5}"/>
              </a:ext>
            </a:extLst>
          </p:cNvPr>
          <p:cNvSpPr/>
          <p:nvPr userDrawn="1"/>
        </p:nvSpPr>
        <p:spPr>
          <a:xfrm>
            <a:off x="554884" y="973940"/>
            <a:ext cx="11285636" cy="367200"/>
          </a:xfrm>
          <a:prstGeom prst="rect">
            <a:avLst/>
          </a:prstGeom>
          <a:solidFill>
            <a:srgbClr val="DA3B3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cxnSp>
        <p:nvCxnSpPr>
          <p:cNvPr id="7" name="Google Shape;105;p14">
            <a:extLst>
              <a:ext uri="{FF2B5EF4-FFF2-40B4-BE49-F238E27FC236}">
                <a16:creationId xmlns:a16="http://schemas.microsoft.com/office/drawing/2014/main" id="{08F69B0B-4E59-E68F-D6B4-393E32FACA8E}"/>
              </a:ext>
            </a:extLst>
          </p:cNvPr>
          <p:cNvCxnSpPr/>
          <p:nvPr userDrawn="1"/>
        </p:nvCxnSpPr>
        <p:spPr>
          <a:xfrm>
            <a:off x="0" y="6463241"/>
            <a:ext cx="12204000" cy="0"/>
          </a:xfrm>
          <a:prstGeom prst="straightConnector1">
            <a:avLst/>
          </a:prstGeom>
          <a:noFill/>
          <a:ln w="9525" cap="flat" cmpd="sng">
            <a:solidFill>
              <a:schemeClr val="accent1"/>
            </a:solidFill>
            <a:prstDash val="solid"/>
            <a:miter lim="800000"/>
            <a:headEnd type="none" w="sm" len="sm"/>
            <a:tailEnd type="none" w="sm" len="sm"/>
          </a:ln>
        </p:spPr>
      </p:cxnSp>
      <p:cxnSp>
        <p:nvCxnSpPr>
          <p:cNvPr id="8" name="Google Shape;106;p14">
            <a:extLst>
              <a:ext uri="{FF2B5EF4-FFF2-40B4-BE49-F238E27FC236}">
                <a16:creationId xmlns:a16="http://schemas.microsoft.com/office/drawing/2014/main" id="{11D81542-40DF-C606-F1E5-3CCB3C60855D}"/>
              </a:ext>
            </a:extLst>
          </p:cNvPr>
          <p:cNvCxnSpPr/>
          <p:nvPr userDrawn="1"/>
        </p:nvCxnSpPr>
        <p:spPr>
          <a:xfrm>
            <a:off x="0" y="747142"/>
            <a:ext cx="12204000" cy="0"/>
          </a:xfrm>
          <a:prstGeom prst="straightConnector1">
            <a:avLst/>
          </a:prstGeom>
          <a:noFill/>
          <a:ln w="9525" cap="flat" cmpd="sng">
            <a:solidFill>
              <a:srgbClr val="DA3B3A"/>
            </a:solidFill>
            <a:prstDash val="solid"/>
            <a:miter lim="800000"/>
            <a:headEnd type="none" w="sm" len="sm"/>
            <a:tailEnd type="none" w="sm" len="sm"/>
          </a:ln>
        </p:spPr>
      </p:cxnSp>
      <p:sp>
        <p:nvSpPr>
          <p:cNvPr id="9" name="Google Shape;107;p14">
            <a:extLst>
              <a:ext uri="{FF2B5EF4-FFF2-40B4-BE49-F238E27FC236}">
                <a16:creationId xmlns:a16="http://schemas.microsoft.com/office/drawing/2014/main" id="{96A352D5-BF04-AE2E-C446-47BC0C7A6880}"/>
              </a:ext>
            </a:extLst>
          </p:cNvPr>
          <p:cNvSpPr txBox="1"/>
          <p:nvPr userDrawn="1"/>
        </p:nvSpPr>
        <p:spPr>
          <a:xfrm>
            <a:off x="554884" y="74609"/>
            <a:ext cx="10080625" cy="644525"/>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585147"/>
              </a:buClr>
              <a:buSzPts val="2400"/>
              <a:buFont typeface="Calibri"/>
              <a:buNone/>
            </a:pPr>
            <a:r>
              <a:rPr lang="en-US" sz="2400" b="1">
                <a:solidFill>
                  <a:srgbClr val="585147"/>
                </a:solidFill>
                <a:latin typeface="Calibri"/>
                <a:ea typeface="Calibri"/>
                <a:cs typeface="Calibri"/>
                <a:sym typeface="Calibri"/>
              </a:rPr>
              <a:t>Problem Identification</a:t>
            </a:r>
            <a:endParaRPr sz="2400" b="1" i="0" u="none" strike="noStrike" cap="none">
              <a:solidFill>
                <a:srgbClr val="585147"/>
              </a:solidFill>
              <a:latin typeface="Calibri"/>
              <a:ea typeface="Calibri"/>
              <a:cs typeface="Calibri"/>
              <a:sym typeface="Calibri"/>
            </a:endParaRPr>
          </a:p>
        </p:txBody>
      </p:sp>
      <p:sp>
        <p:nvSpPr>
          <p:cNvPr id="10" name="Google Shape;108;p14">
            <a:extLst>
              <a:ext uri="{FF2B5EF4-FFF2-40B4-BE49-F238E27FC236}">
                <a16:creationId xmlns:a16="http://schemas.microsoft.com/office/drawing/2014/main" id="{F5338502-4318-89B6-92B7-67AAB296B52E}"/>
              </a:ext>
            </a:extLst>
          </p:cNvPr>
          <p:cNvSpPr/>
          <p:nvPr userDrawn="1"/>
        </p:nvSpPr>
        <p:spPr>
          <a:xfrm>
            <a:off x="130969" y="84524"/>
            <a:ext cx="149158" cy="580473"/>
          </a:xfrm>
          <a:prstGeom prst="rect">
            <a:avLst/>
          </a:prstGeom>
          <a:solidFill>
            <a:srgbClr val="E7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rgbClr val="E71D1C"/>
              </a:solidFill>
              <a:latin typeface="Calibri"/>
              <a:ea typeface="Calibri"/>
              <a:cs typeface="Calibri"/>
              <a:sym typeface="Calibri"/>
            </a:endParaRPr>
          </a:p>
        </p:txBody>
      </p:sp>
      <p:sp>
        <p:nvSpPr>
          <p:cNvPr id="12" name="Google Shape;110;p14">
            <a:extLst>
              <a:ext uri="{FF2B5EF4-FFF2-40B4-BE49-F238E27FC236}">
                <a16:creationId xmlns:a16="http://schemas.microsoft.com/office/drawing/2014/main" id="{6A85E03C-6978-7301-E145-2C98CBA8D3DA}"/>
              </a:ext>
            </a:extLst>
          </p:cNvPr>
          <p:cNvSpPr/>
          <p:nvPr userDrawn="1"/>
        </p:nvSpPr>
        <p:spPr>
          <a:xfrm>
            <a:off x="10169561" y="4619465"/>
            <a:ext cx="254459" cy="623512"/>
          </a:xfrm>
          <a:custGeom>
            <a:avLst/>
            <a:gdLst/>
            <a:ahLst/>
            <a:cxnLst/>
            <a:rect l="l" t="t" r="r" b="b"/>
            <a:pathLst>
              <a:path w="1060423" h="2598393" extrusionOk="0">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sp>
        <p:nvSpPr>
          <p:cNvPr id="13" name="Google Shape;111;p14">
            <a:extLst>
              <a:ext uri="{FF2B5EF4-FFF2-40B4-BE49-F238E27FC236}">
                <a16:creationId xmlns:a16="http://schemas.microsoft.com/office/drawing/2014/main" id="{05E94310-ED12-9BE7-B6C3-4C6E62217FB6}"/>
              </a:ext>
            </a:extLst>
          </p:cNvPr>
          <p:cNvSpPr/>
          <p:nvPr userDrawn="1"/>
        </p:nvSpPr>
        <p:spPr>
          <a:xfrm>
            <a:off x="7872527" y="4787372"/>
            <a:ext cx="505898" cy="283399"/>
          </a:xfrm>
          <a:custGeom>
            <a:avLst/>
            <a:gdLst/>
            <a:ahLst/>
            <a:cxnLst/>
            <a:rect l="l" t="t" r="r" b="b"/>
            <a:pathLst>
              <a:path w="4560938" h="2554996" extrusionOk="0">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graphicFrame>
        <p:nvGraphicFramePr>
          <p:cNvPr id="14" name="Google Shape;112;p14">
            <a:extLst>
              <a:ext uri="{FF2B5EF4-FFF2-40B4-BE49-F238E27FC236}">
                <a16:creationId xmlns:a16="http://schemas.microsoft.com/office/drawing/2014/main" id="{8ED822AC-793F-7AC1-55B2-9638900FF30C}"/>
              </a:ext>
            </a:extLst>
          </p:cNvPr>
          <p:cNvGraphicFramePr/>
          <p:nvPr userDrawn="1">
            <p:extLst>
              <p:ext uri="{D42A27DB-BD31-4B8C-83A1-F6EECF244321}">
                <p14:modId xmlns:p14="http://schemas.microsoft.com/office/powerpoint/2010/main" val="1303398623"/>
              </p:ext>
            </p:extLst>
          </p:nvPr>
        </p:nvGraphicFramePr>
        <p:xfrm>
          <a:off x="-56698" y="6463241"/>
          <a:ext cx="12508800" cy="466303"/>
        </p:xfrm>
        <a:graphic>
          <a:graphicData uri="http://schemas.openxmlformats.org/drawingml/2006/table">
            <a:tbl>
              <a:tblPr firstRow="1" bandRow="1">
                <a:noFill/>
                <a:tableStyleId>{6888B880-F6E4-46C2-B61A-49CEC28D1410}</a:tableStyleId>
              </a:tblPr>
              <a:tblGrid>
                <a:gridCol w="11557507">
                  <a:extLst>
                    <a:ext uri="{9D8B030D-6E8A-4147-A177-3AD203B41FA5}">
                      <a16:colId xmlns:a16="http://schemas.microsoft.com/office/drawing/2014/main" val="20000"/>
                    </a:ext>
                  </a:extLst>
                </a:gridCol>
                <a:gridCol w="951293">
                  <a:extLst>
                    <a:ext uri="{9D8B030D-6E8A-4147-A177-3AD203B41FA5}">
                      <a16:colId xmlns:a16="http://schemas.microsoft.com/office/drawing/2014/main" val="20001"/>
                    </a:ext>
                  </a:extLst>
                </a:gridCol>
              </a:tblGrid>
              <a:tr h="466303">
                <a:tc>
                  <a:txBody>
                    <a:bodyPr/>
                    <a:lstStyle/>
                    <a:p>
                      <a:pPr marL="0" marR="0" lvl="0" indent="0" algn="ctr" rtl="0">
                        <a:spcBef>
                          <a:spcPts val="0"/>
                        </a:spcBef>
                        <a:spcAft>
                          <a:spcPts val="0"/>
                        </a:spcAft>
                        <a:buNone/>
                      </a:pPr>
                      <a:r>
                        <a:rPr lang="en-US" sz="1600" b="1">
                          <a:solidFill>
                            <a:schemeClr val="tx1"/>
                          </a:solidFill>
                        </a:rPr>
                        <a:t>Introduction</a:t>
                      </a:r>
                      <a:r>
                        <a:rPr lang="en-US" sz="1600">
                          <a:solidFill>
                            <a:schemeClr val="tx1">
                              <a:lumMod val="95000"/>
                              <a:lumOff val="5000"/>
                            </a:schemeClr>
                          </a:solidFill>
                          <a:latin typeface="Calibri"/>
                          <a:ea typeface="Calibri"/>
                          <a:cs typeface="Calibri"/>
                          <a:sym typeface="Calibri"/>
                        </a:rPr>
                        <a:t>| </a:t>
                      </a:r>
                      <a:r>
                        <a:rPr lang="en-US" sz="1600">
                          <a:solidFill>
                            <a:schemeClr val="bg1"/>
                          </a:solidFill>
                          <a:latin typeface="Calibri"/>
                          <a:ea typeface="Calibri"/>
                          <a:cs typeface="Calibri"/>
                          <a:sym typeface="Calibri"/>
                        </a:rPr>
                        <a:t>Problem</a:t>
                      </a:r>
                      <a:r>
                        <a:rPr lang="en-US" sz="1600">
                          <a:solidFill>
                            <a:schemeClr val="tx1">
                              <a:lumMod val="95000"/>
                              <a:lumOff val="5000"/>
                            </a:schemeClr>
                          </a:solidFill>
                          <a:latin typeface="Calibri"/>
                          <a:ea typeface="Calibri"/>
                          <a:cs typeface="Calibri"/>
                          <a:sym typeface="Calibri"/>
                        </a:rPr>
                        <a:t> </a:t>
                      </a:r>
                      <a:r>
                        <a:rPr lang="en-US" sz="1600">
                          <a:solidFill>
                            <a:schemeClr val="bg1"/>
                          </a:solidFill>
                          <a:latin typeface="Calibri"/>
                          <a:ea typeface="Calibri"/>
                          <a:cs typeface="Calibri"/>
                          <a:sym typeface="Calibri"/>
                        </a:rPr>
                        <a:t>Identification</a:t>
                      </a:r>
                      <a:r>
                        <a:rPr lang="en-US" sz="1600">
                          <a:solidFill>
                            <a:schemeClr val="tx1">
                              <a:lumMod val="95000"/>
                              <a:lumOff val="5000"/>
                            </a:schemeClr>
                          </a:solidFill>
                          <a:latin typeface="Calibri"/>
                          <a:ea typeface="Calibri"/>
                          <a:cs typeface="Calibri"/>
                          <a:sym typeface="Calibri"/>
                        </a:rPr>
                        <a:t> | Objectives | Methodology | </a:t>
                      </a:r>
                      <a:r>
                        <a:rPr lang="en-US" sz="1600">
                          <a:solidFill>
                            <a:schemeClr val="tx1">
                              <a:lumMod val="95000"/>
                              <a:lumOff val="5000"/>
                            </a:schemeClr>
                          </a:solidFill>
                        </a:rPr>
                        <a:t>Results | Conclusion</a:t>
                      </a:r>
                      <a:r>
                        <a:rPr lang="en-US" sz="1600">
                          <a:solidFill>
                            <a:schemeClr val="tx1">
                              <a:lumMod val="95000"/>
                              <a:lumOff val="5000"/>
                            </a:schemeClr>
                          </a:solidFill>
                          <a:latin typeface="Calibri"/>
                          <a:ea typeface="Calibri"/>
                          <a:cs typeface="Calibri"/>
                          <a:sym typeface="Calibri"/>
                        </a:rPr>
                        <a:t> </a:t>
                      </a:r>
                      <a:endParaRPr sz="1600">
                        <a:solidFill>
                          <a:schemeClr val="tx1">
                            <a:lumMod val="95000"/>
                            <a:lumOff val="5000"/>
                          </a:schemeClr>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A3B3A"/>
                    </a:solidFill>
                  </a:tcPr>
                </a:tc>
                <a:tc>
                  <a:txBody>
                    <a:bodyPr/>
                    <a:lstStyle/>
                    <a:p>
                      <a:pPr marL="0" marR="0" lvl="0" indent="0" algn="r" rtl="0">
                        <a:spcBef>
                          <a:spcPts val="0"/>
                        </a:spcBef>
                        <a:spcAft>
                          <a:spcPts val="0"/>
                        </a:spcAft>
                        <a:buNone/>
                      </a:pPr>
                      <a:endParaRPr sz="1400">
                        <a:solidFill>
                          <a:srgbClr val="FFFFFF"/>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A3B3A"/>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476951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1809080" y="2077337"/>
            <a:ext cx="3744000" cy="750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endParaRPr/>
          </a:p>
        </p:txBody>
      </p:sp>
      <p:sp>
        <p:nvSpPr>
          <p:cNvPr id="90" name="Google Shape;90;p18"/>
          <p:cNvSpPr txBox="1">
            <a:spLocks noGrp="1"/>
          </p:cNvSpPr>
          <p:nvPr>
            <p:ph type="body" idx="1"/>
          </p:nvPr>
        </p:nvSpPr>
        <p:spPr>
          <a:xfrm>
            <a:off x="1686280" y="3640037"/>
            <a:ext cx="3989600" cy="2308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42246442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Six Columns ">
  <p:cSld name="Title + Six Columns ">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1424400" y="417800"/>
            <a:ext cx="9343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
        <p:nvSpPr>
          <p:cNvPr id="93" name="Google Shape;93;p19"/>
          <p:cNvSpPr txBox="1">
            <a:spLocks noGrp="1"/>
          </p:cNvSpPr>
          <p:nvPr>
            <p:ph type="title" idx="2"/>
          </p:nvPr>
        </p:nvSpPr>
        <p:spPr>
          <a:xfrm>
            <a:off x="1057300" y="4627700"/>
            <a:ext cx="2818000" cy="59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94" name="Google Shape;94;p19"/>
          <p:cNvSpPr txBox="1">
            <a:spLocks noGrp="1"/>
          </p:cNvSpPr>
          <p:nvPr>
            <p:ph type="subTitle" idx="1"/>
          </p:nvPr>
        </p:nvSpPr>
        <p:spPr>
          <a:xfrm>
            <a:off x="1057300" y="5134467"/>
            <a:ext cx="2818000" cy="8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9"/>
          <p:cNvSpPr txBox="1">
            <a:spLocks noGrp="1"/>
          </p:cNvSpPr>
          <p:nvPr>
            <p:ph type="title" idx="3"/>
          </p:nvPr>
        </p:nvSpPr>
        <p:spPr>
          <a:xfrm>
            <a:off x="4687000" y="4627700"/>
            <a:ext cx="2818000" cy="59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96" name="Google Shape;96;p19"/>
          <p:cNvSpPr txBox="1">
            <a:spLocks noGrp="1"/>
          </p:cNvSpPr>
          <p:nvPr>
            <p:ph type="subTitle" idx="4"/>
          </p:nvPr>
        </p:nvSpPr>
        <p:spPr>
          <a:xfrm>
            <a:off x="4687000" y="5134467"/>
            <a:ext cx="2818000" cy="8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9"/>
          <p:cNvSpPr txBox="1">
            <a:spLocks noGrp="1"/>
          </p:cNvSpPr>
          <p:nvPr>
            <p:ph type="title" idx="5"/>
          </p:nvPr>
        </p:nvSpPr>
        <p:spPr>
          <a:xfrm>
            <a:off x="8316700" y="4627700"/>
            <a:ext cx="2818000" cy="59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98" name="Google Shape;98;p19"/>
          <p:cNvSpPr txBox="1">
            <a:spLocks noGrp="1"/>
          </p:cNvSpPr>
          <p:nvPr>
            <p:ph type="subTitle" idx="6"/>
          </p:nvPr>
        </p:nvSpPr>
        <p:spPr>
          <a:xfrm>
            <a:off x="8316700" y="5134467"/>
            <a:ext cx="2818000" cy="8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9"/>
          <p:cNvSpPr txBox="1">
            <a:spLocks noGrp="1"/>
          </p:cNvSpPr>
          <p:nvPr>
            <p:ph type="title" idx="7"/>
          </p:nvPr>
        </p:nvSpPr>
        <p:spPr>
          <a:xfrm>
            <a:off x="1057300" y="2289967"/>
            <a:ext cx="2818000" cy="59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00" name="Google Shape;100;p19"/>
          <p:cNvSpPr txBox="1">
            <a:spLocks noGrp="1"/>
          </p:cNvSpPr>
          <p:nvPr>
            <p:ph type="subTitle" idx="8"/>
          </p:nvPr>
        </p:nvSpPr>
        <p:spPr>
          <a:xfrm>
            <a:off x="1057300" y="2796733"/>
            <a:ext cx="2818000" cy="8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9"/>
          <p:cNvSpPr txBox="1">
            <a:spLocks noGrp="1"/>
          </p:cNvSpPr>
          <p:nvPr>
            <p:ph type="title" idx="9"/>
          </p:nvPr>
        </p:nvSpPr>
        <p:spPr>
          <a:xfrm>
            <a:off x="4687000" y="2289967"/>
            <a:ext cx="2818000" cy="59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02" name="Google Shape;102;p19"/>
          <p:cNvSpPr txBox="1">
            <a:spLocks noGrp="1"/>
          </p:cNvSpPr>
          <p:nvPr>
            <p:ph type="subTitle" idx="13"/>
          </p:nvPr>
        </p:nvSpPr>
        <p:spPr>
          <a:xfrm>
            <a:off x="4687000" y="2796733"/>
            <a:ext cx="2818000" cy="8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9"/>
          <p:cNvSpPr txBox="1">
            <a:spLocks noGrp="1"/>
          </p:cNvSpPr>
          <p:nvPr>
            <p:ph type="title" idx="14"/>
          </p:nvPr>
        </p:nvSpPr>
        <p:spPr>
          <a:xfrm>
            <a:off x="8316700" y="2289967"/>
            <a:ext cx="2818000" cy="59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04" name="Google Shape;104;p19"/>
          <p:cNvSpPr txBox="1">
            <a:spLocks noGrp="1"/>
          </p:cNvSpPr>
          <p:nvPr>
            <p:ph type="subTitle" idx="15"/>
          </p:nvPr>
        </p:nvSpPr>
        <p:spPr>
          <a:xfrm>
            <a:off x="8316700" y="2796733"/>
            <a:ext cx="2818000" cy="8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2760312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Four Columns ">
  <p:cSld name="TITLE_ONLY_1_1_3">
    <p:spTree>
      <p:nvGrpSpPr>
        <p:cNvPr id="1" name="Shape 105"/>
        <p:cNvGrpSpPr/>
        <p:nvPr/>
      </p:nvGrpSpPr>
      <p:grpSpPr>
        <a:xfrm>
          <a:off x="0" y="0"/>
          <a:ext cx="0" cy="0"/>
          <a:chOff x="0" y="0"/>
          <a:chExt cx="0" cy="0"/>
        </a:xfrm>
      </p:grpSpPr>
      <p:sp>
        <p:nvSpPr>
          <p:cNvPr id="106" name="Google Shape;106;p20"/>
          <p:cNvSpPr/>
          <p:nvPr/>
        </p:nvSpPr>
        <p:spPr>
          <a:xfrm>
            <a:off x="-39800" y="2140000"/>
            <a:ext cx="12302400" cy="3782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07" name="Google Shape;107;p20"/>
          <p:cNvSpPr/>
          <p:nvPr/>
        </p:nvSpPr>
        <p:spPr>
          <a:xfrm>
            <a:off x="133800" y="2304200"/>
            <a:ext cx="11924400" cy="3454000"/>
          </a:xfrm>
          <a:prstGeom prst="rect">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08" name="Google Shape;108;p20"/>
          <p:cNvSpPr txBox="1">
            <a:spLocks noGrp="1"/>
          </p:cNvSpPr>
          <p:nvPr>
            <p:ph type="title"/>
          </p:nvPr>
        </p:nvSpPr>
        <p:spPr>
          <a:xfrm>
            <a:off x="1424400" y="417800"/>
            <a:ext cx="9343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
        <p:nvSpPr>
          <p:cNvPr id="109" name="Google Shape;109;p20"/>
          <p:cNvSpPr txBox="1">
            <a:spLocks noGrp="1"/>
          </p:cNvSpPr>
          <p:nvPr>
            <p:ph type="title" idx="2"/>
          </p:nvPr>
        </p:nvSpPr>
        <p:spPr>
          <a:xfrm>
            <a:off x="1049300" y="3070333"/>
            <a:ext cx="23044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endParaRPr/>
          </a:p>
        </p:txBody>
      </p:sp>
      <p:sp>
        <p:nvSpPr>
          <p:cNvPr id="110" name="Google Shape;110;p20"/>
          <p:cNvSpPr txBox="1">
            <a:spLocks noGrp="1"/>
          </p:cNvSpPr>
          <p:nvPr>
            <p:ph type="subTitle" idx="1"/>
          </p:nvPr>
        </p:nvSpPr>
        <p:spPr>
          <a:xfrm>
            <a:off x="1049300" y="3813667"/>
            <a:ext cx="2304400" cy="10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11" name="Google Shape;111;p20"/>
          <p:cNvSpPr txBox="1">
            <a:spLocks noGrp="1"/>
          </p:cNvSpPr>
          <p:nvPr>
            <p:ph type="title" idx="3"/>
          </p:nvPr>
        </p:nvSpPr>
        <p:spPr>
          <a:xfrm>
            <a:off x="3645633" y="3070333"/>
            <a:ext cx="23044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endParaRPr/>
          </a:p>
        </p:txBody>
      </p:sp>
      <p:sp>
        <p:nvSpPr>
          <p:cNvPr id="112" name="Google Shape;112;p20"/>
          <p:cNvSpPr txBox="1">
            <a:spLocks noGrp="1"/>
          </p:cNvSpPr>
          <p:nvPr>
            <p:ph type="subTitle" idx="4"/>
          </p:nvPr>
        </p:nvSpPr>
        <p:spPr>
          <a:xfrm>
            <a:off x="3645633" y="3813667"/>
            <a:ext cx="2304400" cy="10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13" name="Google Shape;113;p20"/>
          <p:cNvSpPr txBox="1">
            <a:spLocks noGrp="1"/>
          </p:cNvSpPr>
          <p:nvPr>
            <p:ph type="title" idx="5"/>
          </p:nvPr>
        </p:nvSpPr>
        <p:spPr>
          <a:xfrm>
            <a:off x="6241967" y="3070333"/>
            <a:ext cx="23044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endParaRPr/>
          </a:p>
        </p:txBody>
      </p:sp>
      <p:sp>
        <p:nvSpPr>
          <p:cNvPr id="114" name="Google Shape;114;p20"/>
          <p:cNvSpPr txBox="1">
            <a:spLocks noGrp="1"/>
          </p:cNvSpPr>
          <p:nvPr>
            <p:ph type="subTitle" idx="6"/>
          </p:nvPr>
        </p:nvSpPr>
        <p:spPr>
          <a:xfrm>
            <a:off x="6241967" y="3813667"/>
            <a:ext cx="2304400" cy="10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15" name="Google Shape;115;p20"/>
          <p:cNvSpPr txBox="1">
            <a:spLocks noGrp="1"/>
          </p:cNvSpPr>
          <p:nvPr>
            <p:ph type="title" idx="7"/>
          </p:nvPr>
        </p:nvSpPr>
        <p:spPr>
          <a:xfrm>
            <a:off x="8838300" y="3070333"/>
            <a:ext cx="23044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endParaRPr/>
          </a:p>
        </p:txBody>
      </p:sp>
      <p:sp>
        <p:nvSpPr>
          <p:cNvPr id="116" name="Google Shape;116;p20"/>
          <p:cNvSpPr txBox="1">
            <a:spLocks noGrp="1"/>
          </p:cNvSpPr>
          <p:nvPr>
            <p:ph type="subTitle" idx="8"/>
          </p:nvPr>
        </p:nvSpPr>
        <p:spPr>
          <a:xfrm>
            <a:off x="8838300" y="3813667"/>
            <a:ext cx="2304400" cy="10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Four Columns ">
  <p:cSld name="Title + Four Columns ">
    <p:spTree>
      <p:nvGrpSpPr>
        <p:cNvPr id="1" name="Shape 105"/>
        <p:cNvGrpSpPr/>
        <p:nvPr/>
      </p:nvGrpSpPr>
      <p:grpSpPr>
        <a:xfrm>
          <a:off x="0" y="0"/>
          <a:ext cx="0" cy="0"/>
          <a:chOff x="0" y="0"/>
          <a:chExt cx="0" cy="0"/>
        </a:xfrm>
      </p:grpSpPr>
      <p:sp>
        <p:nvSpPr>
          <p:cNvPr id="106" name="Google Shape;106;p20"/>
          <p:cNvSpPr/>
          <p:nvPr/>
        </p:nvSpPr>
        <p:spPr>
          <a:xfrm>
            <a:off x="-39800" y="2140000"/>
            <a:ext cx="12302400" cy="3782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7" name="Google Shape;107;p20"/>
          <p:cNvSpPr/>
          <p:nvPr/>
        </p:nvSpPr>
        <p:spPr>
          <a:xfrm>
            <a:off x="133800" y="2304200"/>
            <a:ext cx="11924400" cy="3454000"/>
          </a:xfrm>
          <a:prstGeom prst="rect">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8" name="Google Shape;108;p20"/>
          <p:cNvSpPr txBox="1">
            <a:spLocks noGrp="1"/>
          </p:cNvSpPr>
          <p:nvPr>
            <p:ph type="title"/>
          </p:nvPr>
        </p:nvSpPr>
        <p:spPr>
          <a:xfrm>
            <a:off x="1424400" y="417800"/>
            <a:ext cx="9343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
        <p:nvSpPr>
          <p:cNvPr id="109" name="Google Shape;109;p20"/>
          <p:cNvSpPr txBox="1">
            <a:spLocks noGrp="1"/>
          </p:cNvSpPr>
          <p:nvPr>
            <p:ph type="title" idx="2"/>
          </p:nvPr>
        </p:nvSpPr>
        <p:spPr>
          <a:xfrm>
            <a:off x="1049300" y="3070333"/>
            <a:ext cx="23044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endParaRPr/>
          </a:p>
        </p:txBody>
      </p:sp>
      <p:sp>
        <p:nvSpPr>
          <p:cNvPr id="110" name="Google Shape;110;p20"/>
          <p:cNvSpPr txBox="1">
            <a:spLocks noGrp="1"/>
          </p:cNvSpPr>
          <p:nvPr>
            <p:ph type="subTitle" idx="1"/>
          </p:nvPr>
        </p:nvSpPr>
        <p:spPr>
          <a:xfrm>
            <a:off x="1049300" y="3813667"/>
            <a:ext cx="2304400" cy="10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11" name="Google Shape;111;p20"/>
          <p:cNvSpPr txBox="1">
            <a:spLocks noGrp="1"/>
          </p:cNvSpPr>
          <p:nvPr>
            <p:ph type="title" idx="3"/>
          </p:nvPr>
        </p:nvSpPr>
        <p:spPr>
          <a:xfrm>
            <a:off x="3645633" y="3070333"/>
            <a:ext cx="23044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endParaRPr/>
          </a:p>
        </p:txBody>
      </p:sp>
      <p:sp>
        <p:nvSpPr>
          <p:cNvPr id="112" name="Google Shape;112;p20"/>
          <p:cNvSpPr txBox="1">
            <a:spLocks noGrp="1"/>
          </p:cNvSpPr>
          <p:nvPr>
            <p:ph type="subTitle" idx="4"/>
          </p:nvPr>
        </p:nvSpPr>
        <p:spPr>
          <a:xfrm>
            <a:off x="3645633" y="3813667"/>
            <a:ext cx="2304400" cy="10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13" name="Google Shape;113;p20"/>
          <p:cNvSpPr txBox="1">
            <a:spLocks noGrp="1"/>
          </p:cNvSpPr>
          <p:nvPr>
            <p:ph type="title" idx="5"/>
          </p:nvPr>
        </p:nvSpPr>
        <p:spPr>
          <a:xfrm>
            <a:off x="6241967" y="3070333"/>
            <a:ext cx="23044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endParaRPr/>
          </a:p>
        </p:txBody>
      </p:sp>
      <p:sp>
        <p:nvSpPr>
          <p:cNvPr id="114" name="Google Shape;114;p20"/>
          <p:cNvSpPr txBox="1">
            <a:spLocks noGrp="1"/>
          </p:cNvSpPr>
          <p:nvPr>
            <p:ph type="subTitle" idx="6"/>
          </p:nvPr>
        </p:nvSpPr>
        <p:spPr>
          <a:xfrm>
            <a:off x="6241967" y="3813667"/>
            <a:ext cx="2304400" cy="10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15" name="Google Shape;115;p20"/>
          <p:cNvSpPr txBox="1">
            <a:spLocks noGrp="1"/>
          </p:cNvSpPr>
          <p:nvPr>
            <p:ph type="title" idx="7"/>
          </p:nvPr>
        </p:nvSpPr>
        <p:spPr>
          <a:xfrm>
            <a:off x="8838300" y="3070333"/>
            <a:ext cx="2304400" cy="83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endParaRPr/>
          </a:p>
        </p:txBody>
      </p:sp>
      <p:sp>
        <p:nvSpPr>
          <p:cNvPr id="116" name="Google Shape;116;p20"/>
          <p:cNvSpPr txBox="1">
            <a:spLocks noGrp="1"/>
          </p:cNvSpPr>
          <p:nvPr>
            <p:ph type="subTitle" idx="8"/>
          </p:nvPr>
        </p:nvSpPr>
        <p:spPr>
          <a:xfrm>
            <a:off x="8838300" y="3813667"/>
            <a:ext cx="2304400" cy="10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18181047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1424400" y="417800"/>
            <a:ext cx="9343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
        <p:nvSpPr>
          <p:cNvPr id="119" name="Google Shape;119;p21"/>
          <p:cNvSpPr txBox="1">
            <a:spLocks noGrp="1"/>
          </p:cNvSpPr>
          <p:nvPr>
            <p:ph type="title" idx="2"/>
          </p:nvPr>
        </p:nvSpPr>
        <p:spPr>
          <a:xfrm>
            <a:off x="1189733" y="2637700"/>
            <a:ext cx="2958000" cy="54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800"/>
              <a:buNone/>
              <a:defRPr sz="2400">
                <a:solidFill>
                  <a:schemeClr val="accent1"/>
                </a:solidFill>
              </a:defRPr>
            </a:lvl1pPr>
            <a:lvl2pPr lvl="1" algn="r" rtl="0">
              <a:spcBef>
                <a:spcPts val="0"/>
              </a:spcBef>
              <a:spcAft>
                <a:spcPts val="0"/>
              </a:spcAft>
              <a:buClr>
                <a:schemeClr val="accent1"/>
              </a:buClr>
              <a:buSzPts val="1800"/>
              <a:buNone/>
              <a:defRPr sz="2400">
                <a:solidFill>
                  <a:schemeClr val="accent1"/>
                </a:solidFill>
              </a:defRPr>
            </a:lvl2pPr>
            <a:lvl3pPr lvl="2" algn="r" rtl="0">
              <a:spcBef>
                <a:spcPts val="0"/>
              </a:spcBef>
              <a:spcAft>
                <a:spcPts val="0"/>
              </a:spcAft>
              <a:buClr>
                <a:schemeClr val="accent1"/>
              </a:buClr>
              <a:buSzPts val="1800"/>
              <a:buNone/>
              <a:defRPr sz="2400">
                <a:solidFill>
                  <a:schemeClr val="accent1"/>
                </a:solidFill>
              </a:defRPr>
            </a:lvl3pPr>
            <a:lvl4pPr lvl="3" algn="r" rtl="0">
              <a:spcBef>
                <a:spcPts val="0"/>
              </a:spcBef>
              <a:spcAft>
                <a:spcPts val="0"/>
              </a:spcAft>
              <a:buClr>
                <a:schemeClr val="accent1"/>
              </a:buClr>
              <a:buSzPts val="1800"/>
              <a:buNone/>
              <a:defRPr sz="2400">
                <a:solidFill>
                  <a:schemeClr val="accent1"/>
                </a:solidFill>
              </a:defRPr>
            </a:lvl4pPr>
            <a:lvl5pPr lvl="4" algn="r" rtl="0">
              <a:spcBef>
                <a:spcPts val="0"/>
              </a:spcBef>
              <a:spcAft>
                <a:spcPts val="0"/>
              </a:spcAft>
              <a:buClr>
                <a:schemeClr val="accent1"/>
              </a:buClr>
              <a:buSzPts val="1800"/>
              <a:buNone/>
              <a:defRPr sz="2400">
                <a:solidFill>
                  <a:schemeClr val="accent1"/>
                </a:solidFill>
              </a:defRPr>
            </a:lvl5pPr>
            <a:lvl6pPr lvl="5" algn="r" rtl="0">
              <a:spcBef>
                <a:spcPts val="0"/>
              </a:spcBef>
              <a:spcAft>
                <a:spcPts val="0"/>
              </a:spcAft>
              <a:buClr>
                <a:schemeClr val="accent1"/>
              </a:buClr>
              <a:buSzPts val="1800"/>
              <a:buNone/>
              <a:defRPr sz="2400">
                <a:solidFill>
                  <a:schemeClr val="accent1"/>
                </a:solidFill>
              </a:defRPr>
            </a:lvl6pPr>
            <a:lvl7pPr lvl="6" algn="r" rtl="0">
              <a:spcBef>
                <a:spcPts val="0"/>
              </a:spcBef>
              <a:spcAft>
                <a:spcPts val="0"/>
              </a:spcAft>
              <a:buClr>
                <a:schemeClr val="accent1"/>
              </a:buClr>
              <a:buSzPts val="1800"/>
              <a:buNone/>
              <a:defRPr sz="2400">
                <a:solidFill>
                  <a:schemeClr val="accent1"/>
                </a:solidFill>
              </a:defRPr>
            </a:lvl7pPr>
            <a:lvl8pPr lvl="7" algn="r" rtl="0">
              <a:spcBef>
                <a:spcPts val="0"/>
              </a:spcBef>
              <a:spcAft>
                <a:spcPts val="0"/>
              </a:spcAft>
              <a:buClr>
                <a:schemeClr val="accent1"/>
              </a:buClr>
              <a:buSzPts val="1800"/>
              <a:buNone/>
              <a:defRPr sz="2400">
                <a:solidFill>
                  <a:schemeClr val="accent1"/>
                </a:solidFill>
              </a:defRPr>
            </a:lvl8pPr>
            <a:lvl9pPr lvl="8" algn="r" rtl="0">
              <a:spcBef>
                <a:spcPts val="0"/>
              </a:spcBef>
              <a:spcAft>
                <a:spcPts val="0"/>
              </a:spcAft>
              <a:buClr>
                <a:schemeClr val="accent1"/>
              </a:buClr>
              <a:buSzPts val="1800"/>
              <a:buNone/>
              <a:defRPr sz="2400">
                <a:solidFill>
                  <a:schemeClr val="accent1"/>
                </a:solidFill>
              </a:defRPr>
            </a:lvl9pPr>
          </a:lstStyle>
          <a:p>
            <a:endParaRPr/>
          </a:p>
        </p:txBody>
      </p:sp>
      <p:sp>
        <p:nvSpPr>
          <p:cNvPr id="120" name="Google Shape;120;p21"/>
          <p:cNvSpPr txBox="1">
            <a:spLocks noGrp="1"/>
          </p:cNvSpPr>
          <p:nvPr>
            <p:ph type="subTitle" idx="1"/>
          </p:nvPr>
        </p:nvSpPr>
        <p:spPr>
          <a:xfrm>
            <a:off x="1189733" y="3095567"/>
            <a:ext cx="2958000" cy="83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21" name="Google Shape;121;p21"/>
          <p:cNvSpPr txBox="1">
            <a:spLocks noGrp="1"/>
          </p:cNvSpPr>
          <p:nvPr>
            <p:ph type="title" idx="3"/>
          </p:nvPr>
        </p:nvSpPr>
        <p:spPr>
          <a:xfrm>
            <a:off x="1189733" y="4611533"/>
            <a:ext cx="2958000" cy="54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800"/>
              <a:buNone/>
              <a:defRPr sz="2400">
                <a:solidFill>
                  <a:schemeClr val="accent1"/>
                </a:solidFill>
              </a:defRPr>
            </a:lvl1pPr>
            <a:lvl2pPr lvl="1" algn="r" rtl="0">
              <a:spcBef>
                <a:spcPts val="0"/>
              </a:spcBef>
              <a:spcAft>
                <a:spcPts val="0"/>
              </a:spcAft>
              <a:buClr>
                <a:schemeClr val="accent1"/>
              </a:buClr>
              <a:buSzPts val="1800"/>
              <a:buNone/>
              <a:defRPr sz="2400">
                <a:solidFill>
                  <a:schemeClr val="accent1"/>
                </a:solidFill>
              </a:defRPr>
            </a:lvl2pPr>
            <a:lvl3pPr lvl="2" algn="r" rtl="0">
              <a:spcBef>
                <a:spcPts val="0"/>
              </a:spcBef>
              <a:spcAft>
                <a:spcPts val="0"/>
              </a:spcAft>
              <a:buClr>
                <a:schemeClr val="accent1"/>
              </a:buClr>
              <a:buSzPts val="1800"/>
              <a:buNone/>
              <a:defRPr sz="2400">
                <a:solidFill>
                  <a:schemeClr val="accent1"/>
                </a:solidFill>
              </a:defRPr>
            </a:lvl3pPr>
            <a:lvl4pPr lvl="3" algn="r" rtl="0">
              <a:spcBef>
                <a:spcPts val="0"/>
              </a:spcBef>
              <a:spcAft>
                <a:spcPts val="0"/>
              </a:spcAft>
              <a:buClr>
                <a:schemeClr val="accent1"/>
              </a:buClr>
              <a:buSzPts val="1800"/>
              <a:buNone/>
              <a:defRPr sz="2400">
                <a:solidFill>
                  <a:schemeClr val="accent1"/>
                </a:solidFill>
              </a:defRPr>
            </a:lvl4pPr>
            <a:lvl5pPr lvl="4" algn="r" rtl="0">
              <a:spcBef>
                <a:spcPts val="0"/>
              </a:spcBef>
              <a:spcAft>
                <a:spcPts val="0"/>
              </a:spcAft>
              <a:buClr>
                <a:schemeClr val="accent1"/>
              </a:buClr>
              <a:buSzPts val="1800"/>
              <a:buNone/>
              <a:defRPr sz="2400">
                <a:solidFill>
                  <a:schemeClr val="accent1"/>
                </a:solidFill>
              </a:defRPr>
            </a:lvl5pPr>
            <a:lvl6pPr lvl="5" algn="r" rtl="0">
              <a:spcBef>
                <a:spcPts val="0"/>
              </a:spcBef>
              <a:spcAft>
                <a:spcPts val="0"/>
              </a:spcAft>
              <a:buClr>
                <a:schemeClr val="accent1"/>
              </a:buClr>
              <a:buSzPts val="1800"/>
              <a:buNone/>
              <a:defRPr sz="2400">
                <a:solidFill>
                  <a:schemeClr val="accent1"/>
                </a:solidFill>
              </a:defRPr>
            </a:lvl6pPr>
            <a:lvl7pPr lvl="6" algn="r" rtl="0">
              <a:spcBef>
                <a:spcPts val="0"/>
              </a:spcBef>
              <a:spcAft>
                <a:spcPts val="0"/>
              </a:spcAft>
              <a:buClr>
                <a:schemeClr val="accent1"/>
              </a:buClr>
              <a:buSzPts val="1800"/>
              <a:buNone/>
              <a:defRPr sz="2400">
                <a:solidFill>
                  <a:schemeClr val="accent1"/>
                </a:solidFill>
              </a:defRPr>
            </a:lvl7pPr>
            <a:lvl8pPr lvl="7" algn="r" rtl="0">
              <a:spcBef>
                <a:spcPts val="0"/>
              </a:spcBef>
              <a:spcAft>
                <a:spcPts val="0"/>
              </a:spcAft>
              <a:buClr>
                <a:schemeClr val="accent1"/>
              </a:buClr>
              <a:buSzPts val="1800"/>
              <a:buNone/>
              <a:defRPr sz="2400">
                <a:solidFill>
                  <a:schemeClr val="accent1"/>
                </a:solidFill>
              </a:defRPr>
            </a:lvl8pPr>
            <a:lvl9pPr lvl="8" algn="r" rtl="0">
              <a:spcBef>
                <a:spcPts val="0"/>
              </a:spcBef>
              <a:spcAft>
                <a:spcPts val="0"/>
              </a:spcAft>
              <a:buClr>
                <a:schemeClr val="accent1"/>
              </a:buClr>
              <a:buSzPts val="1800"/>
              <a:buNone/>
              <a:defRPr sz="2400">
                <a:solidFill>
                  <a:schemeClr val="accent1"/>
                </a:solidFill>
              </a:defRPr>
            </a:lvl9pPr>
          </a:lstStyle>
          <a:p>
            <a:endParaRPr/>
          </a:p>
        </p:txBody>
      </p:sp>
      <p:sp>
        <p:nvSpPr>
          <p:cNvPr id="122" name="Google Shape;122;p21"/>
          <p:cNvSpPr txBox="1">
            <a:spLocks noGrp="1"/>
          </p:cNvSpPr>
          <p:nvPr>
            <p:ph type="subTitle" idx="4"/>
          </p:nvPr>
        </p:nvSpPr>
        <p:spPr>
          <a:xfrm>
            <a:off x="1189733" y="5069400"/>
            <a:ext cx="2958000" cy="83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23" name="Google Shape;123;p21"/>
          <p:cNvSpPr txBox="1">
            <a:spLocks noGrp="1"/>
          </p:cNvSpPr>
          <p:nvPr>
            <p:ph type="title" idx="5"/>
          </p:nvPr>
        </p:nvSpPr>
        <p:spPr>
          <a:xfrm>
            <a:off x="8044267" y="2637700"/>
            <a:ext cx="29580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800"/>
              <a:buNone/>
              <a:defRPr sz="2400">
                <a:solidFill>
                  <a:schemeClr val="accent1"/>
                </a:solidFill>
              </a:defRPr>
            </a:lvl1pPr>
            <a:lvl2pPr lvl="1" rtl="0">
              <a:spcBef>
                <a:spcPts val="0"/>
              </a:spcBef>
              <a:spcAft>
                <a:spcPts val="0"/>
              </a:spcAft>
              <a:buClr>
                <a:schemeClr val="accent1"/>
              </a:buClr>
              <a:buSzPts val="1800"/>
              <a:buNone/>
              <a:defRPr sz="2400">
                <a:solidFill>
                  <a:schemeClr val="accent1"/>
                </a:solidFill>
              </a:defRPr>
            </a:lvl2pPr>
            <a:lvl3pPr lvl="2" rtl="0">
              <a:spcBef>
                <a:spcPts val="0"/>
              </a:spcBef>
              <a:spcAft>
                <a:spcPts val="0"/>
              </a:spcAft>
              <a:buClr>
                <a:schemeClr val="accent1"/>
              </a:buClr>
              <a:buSzPts val="1800"/>
              <a:buNone/>
              <a:defRPr sz="2400">
                <a:solidFill>
                  <a:schemeClr val="accent1"/>
                </a:solidFill>
              </a:defRPr>
            </a:lvl3pPr>
            <a:lvl4pPr lvl="3" rtl="0">
              <a:spcBef>
                <a:spcPts val="0"/>
              </a:spcBef>
              <a:spcAft>
                <a:spcPts val="0"/>
              </a:spcAft>
              <a:buClr>
                <a:schemeClr val="accent1"/>
              </a:buClr>
              <a:buSzPts val="1800"/>
              <a:buNone/>
              <a:defRPr sz="2400">
                <a:solidFill>
                  <a:schemeClr val="accent1"/>
                </a:solidFill>
              </a:defRPr>
            </a:lvl4pPr>
            <a:lvl5pPr lvl="4" rtl="0">
              <a:spcBef>
                <a:spcPts val="0"/>
              </a:spcBef>
              <a:spcAft>
                <a:spcPts val="0"/>
              </a:spcAft>
              <a:buClr>
                <a:schemeClr val="accent1"/>
              </a:buClr>
              <a:buSzPts val="1800"/>
              <a:buNone/>
              <a:defRPr sz="2400">
                <a:solidFill>
                  <a:schemeClr val="accent1"/>
                </a:solidFill>
              </a:defRPr>
            </a:lvl5pPr>
            <a:lvl6pPr lvl="5" rtl="0">
              <a:spcBef>
                <a:spcPts val="0"/>
              </a:spcBef>
              <a:spcAft>
                <a:spcPts val="0"/>
              </a:spcAft>
              <a:buClr>
                <a:schemeClr val="accent1"/>
              </a:buClr>
              <a:buSzPts val="1800"/>
              <a:buNone/>
              <a:defRPr sz="2400">
                <a:solidFill>
                  <a:schemeClr val="accent1"/>
                </a:solidFill>
              </a:defRPr>
            </a:lvl6pPr>
            <a:lvl7pPr lvl="6" rtl="0">
              <a:spcBef>
                <a:spcPts val="0"/>
              </a:spcBef>
              <a:spcAft>
                <a:spcPts val="0"/>
              </a:spcAft>
              <a:buClr>
                <a:schemeClr val="accent1"/>
              </a:buClr>
              <a:buSzPts val="1800"/>
              <a:buNone/>
              <a:defRPr sz="2400">
                <a:solidFill>
                  <a:schemeClr val="accent1"/>
                </a:solidFill>
              </a:defRPr>
            </a:lvl7pPr>
            <a:lvl8pPr lvl="7" rtl="0">
              <a:spcBef>
                <a:spcPts val="0"/>
              </a:spcBef>
              <a:spcAft>
                <a:spcPts val="0"/>
              </a:spcAft>
              <a:buClr>
                <a:schemeClr val="accent1"/>
              </a:buClr>
              <a:buSzPts val="1800"/>
              <a:buNone/>
              <a:defRPr sz="2400">
                <a:solidFill>
                  <a:schemeClr val="accent1"/>
                </a:solidFill>
              </a:defRPr>
            </a:lvl8pPr>
            <a:lvl9pPr lvl="8" rtl="0">
              <a:spcBef>
                <a:spcPts val="0"/>
              </a:spcBef>
              <a:spcAft>
                <a:spcPts val="0"/>
              </a:spcAft>
              <a:buClr>
                <a:schemeClr val="accent1"/>
              </a:buClr>
              <a:buSzPts val="1800"/>
              <a:buNone/>
              <a:defRPr sz="2400">
                <a:solidFill>
                  <a:schemeClr val="accent1"/>
                </a:solidFill>
              </a:defRPr>
            </a:lvl9pPr>
          </a:lstStyle>
          <a:p>
            <a:endParaRPr/>
          </a:p>
        </p:txBody>
      </p:sp>
      <p:sp>
        <p:nvSpPr>
          <p:cNvPr id="124" name="Google Shape;124;p21"/>
          <p:cNvSpPr txBox="1">
            <a:spLocks noGrp="1"/>
          </p:cNvSpPr>
          <p:nvPr>
            <p:ph type="subTitle" idx="6"/>
          </p:nvPr>
        </p:nvSpPr>
        <p:spPr>
          <a:xfrm>
            <a:off x="8044267" y="3095567"/>
            <a:ext cx="2958000" cy="83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21"/>
          <p:cNvSpPr txBox="1">
            <a:spLocks noGrp="1"/>
          </p:cNvSpPr>
          <p:nvPr>
            <p:ph type="title" idx="7"/>
          </p:nvPr>
        </p:nvSpPr>
        <p:spPr>
          <a:xfrm>
            <a:off x="8044267" y="4611533"/>
            <a:ext cx="29580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800"/>
              <a:buNone/>
              <a:defRPr sz="2400">
                <a:solidFill>
                  <a:schemeClr val="accent1"/>
                </a:solidFill>
              </a:defRPr>
            </a:lvl1pPr>
            <a:lvl2pPr lvl="1" rtl="0">
              <a:spcBef>
                <a:spcPts val="0"/>
              </a:spcBef>
              <a:spcAft>
                <a:spcPts val="0"/>
              </a:spcAft>
              <a:buClr>
                <a:schemeClr val="accent1"/>
              </a:buClr>
              <a:buSzPts val="1800"/>
              <a:buNone/>
              <a:defRPr sz="2400">
                <a:solidFill>
                  <a:schemeClr val="accent1"/>
                </a:solidFill>
              </a:defRPr>
            </a:lvl2pPr>
            <a:lvl3pPr lvl="2" rtl="0">
              <a:spcBef>
                <a:spcPts val="0"/>
              </a:spcBef>
              <a:spcAft>
                <a:spcPts val="0"/>
              </a:spcAft>
              <a:buClr>
                <a:schemeClr val="accent1"/>
              </a:buClr>
              <a:buSzPts val="1800"/>
              <a:buNone/>
              <a:defRPr sz="2400">
                <a:solidFill>
                  <a:schemeClr val="accent1"/>
                </a:solidFill>
              </a:defRPr>
            </a:lvl3pPr>
            <a:lvl4pPr lvl="3" rtl="0">
              <a:spcBef>
                <a:spcPts val="0"/>
              </a:spcBef>
              <a:spcAft>
                <a:spcPts val="0"/>
              </a:spcAft>
              <a:buClr>
                <a:schemeClr val="accent1"/>
              </a:buClr>
              <a:buSzPts val="1800"/>
              <a:buNone/>
              <a:defRPr sz="2400">
                <a:solidFill>
                  <a:schemeClr val="accent1"/>
                </a:solidFill>
              </a:defRPr>
            </a:lvl4pPr>
            <a:lvl5pPr lvl="4" rtl="0">
              <a:spcBef>
                <a:spcPts val="0"/>
              </a:spcBef>
              <a:spcAft>
                <a:spcPts val="0"/>
              </a:spcAft>
              <a:buClr>
                <a:schemeClr val="accent1"/>
              </a:buClr>
              <a:buSzPts val="1800"/>
              <a:buNone/>
              <a:defRPr sz="2400">
                <a:solidFill>
                  <a:schemeClr val="accent1"/>
                </a:solidFill>
              </a:defRPr>
            </a:lvl5pPr>
            <a:lvl6pPr lvl="5" rtl="0">
              <a:spcBef>
                <a:spcPts val="0"/>
              </a:spcBef>
              <a:spcAft>
                <a:spcPts val="0"/>
              </a:spcAft>
              <a:buClr>
                <a:schemeClr val="accent1"/>
              </a:buClr>
              <a:buSzPts val="1800"/>
              <a:buNone/>
              <a:defRPr sz="2400">
                <a:solidFill>
                  <a:schemeClr val="accent1"/>
                </a:solidFill>
              </a:defRPr>
            </a:lvl6pPr>
            <a:lvl7pPr lvl="6" rtl="0">
              <a:spcBef>
                <a:spcPts val="0"/>
              </a:spcBef>
              <a:spcAft>
                <a:spcPts val="0"/>
              </a:spcAft>
              <a:buClr>
                <a:schemeClr val="accent1"/>
              </a:buClr>
              <a:buSzPts val="1800"/>
              <a:buNone/>
              <a:defRPr sz="2400">
                <a:solidFill>
                  <a:schemeClr val="accent1"/>
                </a:solidFill>
              </a:defRPr>
            </a:lvl7pPr>
            <a:lvl8pPr lvl="7" rtl="0">
              <a:spcBef>
                <a:spcPts val="0"/>
              </a:spcBef>
              <a:spcAft>
                <a:spcPts val="0"/>
              </a:spcAft>
              <a:buClr>
                <a:schemeClr val="accent1"/>
              </a:buClr>
              <a:buSzPts val="1800"/>
              <a:buNone/>
              <a:defRPr sz="2400">
                <a:solidFill>
                  <a:schemeClr val="accent1"/>
                </a:solidFill>
              </a:defRPr>
            </a:lvl8pPr>
            <a:lvl9pPr lvl="8" rtl="0">
              <a:spcBef>
                <a:spcPts val="0"/>
              </a:spcBef>
              <a:spcAft>
                <a:spcPts val="0"/>
              </a:spcAft>
              <a:buClr>
                <a:schemeClr val="accent1"/>
              </a:buClr>
              <a:buSzPts val="1800"/>
              <a:buNone/>
              <a:defRPr sz="2400">
                <a:solidFill>
                  <a:schemeClr val="accent1"/>
                </a:solidFill>
              </a:defRPr>
            </a:lvl9pPr>
          </a:lstStyle>
          <a:p>
            <a:endParaRPr/>
          </a:p>
        </p:txBody>
      </p:sp>
      <p:sp>
        <p:nvSpPr>
          <p:cNvPr id="126" name="Google Shape;126;p21"/>
          <p:cNvSpPr txBox="1">
            <a:spLocks noGrp="1"/>
          </p:cNvSpPr>
          <p:nvPr>
            <p:ph type="subTitle" idx="8"/>
          </p:nvPr>
        </p:nvSpPr>
        <p:spPr>
          <a:xfrm>
            <a:off x="8044267" y="5069400"/>
            <a:ext cx="2958000" cy="83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5143526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127"/>
        <p:cNvGrpSpPr/>
        <p:nvPr/>
      </p:nvGrpSpPr>
      <p:grpSpPr>
        <a:xfrm>
          <a:off x="0" y="0"/>
          <a:ext cx="0" cy="0"/>
          <a:chOff x="0" y="0"/>
          <a:chExt cx="0" cy="0"/>
        </a:xfrm>
      </p:grpSpPr>
      <p:sp>
        <p:nvSpPr>
          <p:cNvPr id="128" name="Google Shape;128;p22"/>
          <p:cNvSpPr txBox="1">
            <a:spLocks noGrp="1"/>
          </p:cNvSpPr>
          <p:nvPr>
            <p:ph type="body" idx="1"/>
          </p:nvPr>
        </p:nvSpPr>
        <p:spPr>
          <a:xfrm>
            <a:off x="3653800" y="1992367"/>
            <a:ext cx="4884400" cy="2308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29" name="Google Shape;129;p22"/>
          <p:cNvSpPr txBox="1">
            <a:spLocks noGrp="1"/>
          </p:cNvSpPr>
          <p:nvPr>
            <p:ph type="title"/>
          </p:nvPr>
        </p:nvSpPr>
        <p:spPr>
          <a:xfrm>
            <a:off x="1424400" y="919833"/>
            <a:ext cx="9343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22714998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s + credits">
  <p:cSld name="TITLE_1">
    <p:spTree>
      <p:nvGrpSpPr>
        <p:cNvPr id="1" name="Shape 130"/>
        <p:cNvGrpSpPr/>
        <p:nvPr/>
      </p:nvGrpSpPr>
      <p:grpSpPr>
        <a:xfrm>
          <a:off x="0" y="0"/>
          <a:ext cx="0" cy="0"/>
          <a:chOff x="0" y="0"/>
          <a:chExt cx="0" cy="0"/>
        </a:xfrm>
      </p:grpSpPr>
      <p:sp>
        <p:nvSpPr>
          <p:cNvPr id="131" name="Google Shape;131;p23"/>
          <p:cNvSpPr txBox="1">
            <a:spLocks noGrp="1"/>
          </p:cNvSpPr>
          <p:nvPr>
            <p:ph type="ctrTitle"/>
          </p:nvPr>
        </p:nvSpPr>
        <p:spPr>
          <a:xfrm>
            <a:off x="3661800" y="747567"/>
            <a:ext cx="4868400" cy="1202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4000"/>
              <a:buNone/>
              <a:defRPr sz="5333">
                <a:solidFill>
                  <a:schemeClr val="accent1"/>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32" name="Google Shape;132;p23"/>
          <p:cNvSpPr txBox="1">
            <a:spLocks noGrp="1"/>
          </p:cNvSpPr>
          <p:nvPr>
            <p:ph type="subTitle" idx="1"/>
          </p:nvPr>
        </p:nvSpPr>
        <p:spPr>
          <a:xfrm>
            <a:off x="3375200" y="1981800"/>
            <a:ext cx="5441600" cy="16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33" name="Google Shape;133;p23"/>
          <p:cNvSpPr txBox="1"/>
          <p:nvPr/>
        </p:nvSpPr>
        <p:spPr>
          <a:xfrm>
            <a:off x="3878400" y="3817100"/>
            <a:ext cx="4435200" cy="13588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600">
                <a:solidFill>
                  <a:schemeClr val="dk1"/>
                </a:solidFill>
                <a:latin typeface="Didact Gothic"/>
                <a:ea typeface="Didact Gothic"/>
                <a:cs typeface="Didact Gothic"/>
                <a:sym typeface="Didact Gothic"/>
              </a:rPr>
              <a:t>CREDITS: This presentation template was created by </a:t>
            </a:r>
            <a:r>
              <a:rPr lang="en" sz="1600">
                <a:solidFill>
                  <a:schemeClr val="dk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600">
                <a:solidFill>
                  <a:schemeClr val="dk1"/>
                </a:solidFill>
                <a:latin typeface="Didact Gothic"/>
                <a:ea typeface="Didact Gothic"/>
                <a:cs typeface="Didact Gothic"/>
                <a:sym typeface="Didact Gothic"/>
              </a:rPr>
              <a:t>, including icons by </a:t>
            </a:r>
            <a:r>
              <a:rPr lang="en" sz="1600">
                <a:solidFill>
                  <a:schemeClr val="dk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600">
                <a:solidFill>
                  <a:schemeClr val="dk1"/>
                </a:solidFill>
                <a:latin typeface="Didact Gothic"/>
                <a:ea typeface="Didact Gothic"/>
                <a:cs typeface="Didact Gothic"/>
                <a:sym typeface="Didact Gothic"/>
              </a:rPr>
              <a:t>, and infographics &amp; images by </a:t>
            </a:r>
            <a:r>
              <a:rPr lang="en" sz="1600">
                <a:solidFill>
                  <a:schemeClr val="dk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r>
              <a:rPr lang="en" sz="1600">
                <a:solidFill>
                  <a:schemeClr val="dk1"/>
                </a:solidFill>
                <a:latin typeface="Didact Gothic"/>
                <a:ea typeface="Didact Gothic"/>
                <a:cs typeface="Didact Gothic"/>
                <a:sym typeface="Didact Gothic"/>
              </a:rPr>
              <a:t>. </a:t>
            </a:r>
            <a:endParaRPr sz="1600">
              <a:solidFill>
                <a:schemeClr val="dk1"/>
              </a:solidFill>
              <a:latin typeface="Didact Gothic"/>
              <a:ea typeface="Didact Gothic"/>
              <a:cs typeface="Didact Gothic"/>
              <a:sym typeface="Didact Gothic"/>
            </a:endParaRPr>
          </a:p>
          <a:p>
            <a:pPr marL="0" lvl="0" indent="0" algn="ctr" rtl="0">
              <a:spcBef>
                <a:spcPts val="400"/>
              </a:spcBef>
              <a:spcAft>
                <a:spcPts val="0"/>
              </a:spcAft>
              <a:buNone/>
            </a:pPr>
            <a:endParaRPr sz="1600">
              <a:solidFill>
                <a:schemeClr val="dk1"/>
              </a:solidFill>
              <a:latin typeface="Didact Gothic"/>
              <a:ea typeface="Didact Gothic"/>
              <a:cs typeface="Didact Gothic"/>
              <a:sym typeface="Didact Gothic"/>
            </a:endParaRPr>
          </a:p>
        </p:txBody>
      </p:sp>
      <p:sp>
        <p:nvSpPr>
          <p:cNvPr id="134" name="Google Shape;134;p23"/>
          <p:cNvSpPr/>
          <p:nvPr/>
        </p:nvSpPr>
        <p:spPr>
          <a:xfrm>
            <a:off x="-113133" y="-55567"/>
            <a:ext cx="2682800" cy="7030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35" name="Google Shape;135;p23"/>
          <p:cNvSpPr/>
          <p:nvPr/>
        </p:nvSpPr>
        <p:spPr>
          <a:xfrm>
            <a:off x="-387900" y="196400"/>
            <a:ext cx="2682800" cy="6465200"/>
          </a:xfrm>
          <a:prstGeom prst="rect">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36" name="Google Shape;136;p23"/>
          <p:cNvSpPr/>
          <p:nvPr/>
        </p:nvSpPr>
        <p:spPr>
          <a:xfrm rot="10800000">
            <a:off x="9504600" y="0"/>
            <a:ext cx="2682800" cy="7030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37" name="Google Shape;137;p23"/>
          <p:cNvSpPr/>
          <p:nvPr/>
        </p:nvSpPr>
        <p:spPr>
          <a:xfrm rot="10800000">
            <a:off x="9779367" y="313633"/>
            <a:ext cx="2682800" cy="6465200"/>
          </a:xfrm>
          <a:prstGeom prst="rect">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 credits">
  <p:cSld name="Thanks + credits">
    <p:spTree>
      <p:nvGrpSpPr>
        <p:cNvPr id="1" name="Shape 130"/>
        <p:cNvGrpSpPr/>
        <p:nvPr/>
      </p:nvGrpSpPr>
      <p:grpSpPr>
        <a:xfrm>
          <a:off x="0" y="0"/>
          <a:ext cx="0" cy="0"/>
          <a:chOff x="0" y="0"/>
          <a:chExt cx="0" cy="0"/>
        </a:xfrm>
      </p:grpSpPr>
      <p:sp>
        <p:nvSpPr>
          <p:cNvPr id="131" name="Google Shape;131;p23"/>
          <p:cNvSpPr txBox="1">
            <a:spLocks noGrp="1"/>
          </p:cNvSpPr>
          <p:nvPr>
            <p:ph type="ctrTitle"/>
          </p:nvPr>
        </p:nvSpPr>
        <p:spPr>
          <a:xfrm>
            <a:off x="3661800" y="747567"/>
            <a:ext cx="4868400" cy="1202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4000"/>
              <a:buNone/>
              <a:defRPr sz="5333">
                <a:solidFill>
                  <a:schemeClr val="accent1"/>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32" name="Google Shape;132;p23"/>
          <p:cNvSpPr txBox="1">
            <a:spLocks noGrp="1"/>
          </p:cNvSpPr>
          <p:nvPr>
            <p:ph type="subTitle" idx="1"/>
          </p:nvPr>
        </p:nvSpPr>
        <p:spPr>
          <a:xfrm>
            <a:off x="3375200" y="1981800"/>
            <a:ext cx="5441600" cy="16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33" name="Google Shape;133;p23"/>
          <p:cNvSpPr txBox="1"/>
          <p:nvPr/>
        </p:nvSpPr>
        <p:spPr>
          <a:xfrm>
            <a:off x="3878400" y="3817100"/>
            <a:ext cx="4435200" cy="13588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600">
                <a:solidFill>
                  <a:schemeClr val="dk1"/>
                </a:solidFill>
                <a:latin typeface="Didact Gothic"/>
                <a:ea typeface="Didact Gothic"/>
                <a:cs typeface="Didact Gothic"/>
                <a:sym typeface="Didact Gothic"/>
              </a:rPr>
              <a:t>CREDITS: This presentation template was created by </a:t>
            </a:r>
            <a:r>
              <a:rPr lang="en" sz="1600">
                <a:solidFill>
                  <a:schemeClr val="dk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600">
                <a:solidFill>
                  <a:schemeClr val="dk1"/>
                </a:solidFill>
                <a:latin typeface="Didact Gothic"/>
                <a:ea typeface="Didact Gothic"/>
                <a:cs typeface="Didact Gothic"/>
                <a:sym typeface="Didact Gothic"/>
              </a:rPr>
              <a:t>, including icons by </a:t>
            </a:r>
            <a:r>
              <a:rPr lang="en" sz="1600">
                <a:solidFill>
                  <a:schemeClr val="dk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600">
                <a:solidFill>
                  <a:schemeClr val="dk1"/>
                </a:solidFill>
                <a:latin typeface="Didact Gothic"/>
                <a:ea typeface="Didact Gothic"/>
                <a:cs typeface="Didact Gothic"/>
                <a:sym typeface="Didact Gothic"/>
              </a:rPr>
              <a:t>, and infographics &amp; images by </a:t>
            </a:r>
            <a:r>
              <a:rPr lang="en" sz="1600">
                <a:solidFill>
                  <a:schemeClr val="dk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r>
              <a:rPr lang="en" sz="1600">
                <a:solidFill>
                  <a:schemeClr val="dk1"/>
                </a:solidFill>
                <a:latin typeface="Didact Gothic"/>
                <a:ea typeface="Didact Gothic"/>
                <a:cs typeface="Didact Gothic"/>
                <a:sym typeface="Didact Gothic"/>
              </a:rPr>
              <a:t>. </a:t>
            </a:r>
            <a:endParaRPr sz="1600">
              <a:solidFill>
                <a:schemeClr val="dk1"/>
              </a:solidFill>
              <a:latin typeface="Didact Gothic"/>
              <a:ea typeface="Didact Gothic"/>
              <a:cs typeface="Didact Gothic"/>
              <a:sym typeface="Didact Gothic"/>
            </a:endParaRPr>
          </a:p>
          <a:p>
            <a:pPr marL="0" lvl="0" indent="0" algn="ctr" rtl="0">
              <a:spcBef>
                <a:spcPts val="400"/>
              </a:spcBef>
              <a:spcAft>
                <a:spcPts val="0"/>
              </a:spcAft>
              <a:buNone/>
            </a:pPr>
            <a:endParaRPr sz="1600">
              <a:solidFill>
                <a:schemeClr val="dk1"/>
              </a:solidFill>
              <a:latin typeface="Didact Gothic"/>
              <a:ea typeface="Didact Gothic"/>
              <a:cs typeface="Didact Gothic"/>
              <a:sym typeface="Didact Gothic"/>
            </a:endParaRPr>
          </a:p>
        </p:txBody>
      </p:sp>
      <p:sp>
        <p:nvSpPr>
          <p:cNvPr id="134" name="Google Shape;134;p23"/>
          <p:cNvSpPr/>
          <p:nvPr/>
        </p:nvSpPr>
        <p:spPr>
          <a:xfrm>
            <a:off x="-113133" y="-55567"/>
            <a:ext cx="2682800" cy="7030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5" name="Google Shape;135;p23"/>
          <p:cNvSpPr/>
          <p:nvPr/>
        </p:nvSpPr>
        <p:spPr>
          <a:xfrm>
            <a:off x="-387900" y="196400"/>
            <a:ext cx="2682800" cy="6465200"/>
          </a:xfrm>
          <a:prstGeom prst="rect">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6" name="Google Shape;136;p23"/>
          <p:cNvSpPr/>
          <p:nvPr/>
        </p:nvSpPr>
        <p:spPr>
          <a:xfrm rot="10800000">
            <a:off x="9504600" y="0"/>
            <a:ext cx="2682800" cy="7030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7" name="Google Shape;137;p23"/>
          <p:cNvSpPr/>
          <p:nvPr/>
        </p:nvSpPr>
        <p:spPr>
          <a:xfrm rot="10800000">
            <a:off x="9779367" y="313633"/>
            <a:ext cx="2682800" cy="6465200"/>
          </a:xfrm>
          <a:prstGeom prst="rect">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914076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spTree>
      <p:nvGrpSpPr>
        <p:cNvPr id="1" name="Shape 138"/>
        <p:cNvGrpSpPr/>
        <p:nvPr/>
      </p:nvGrpSpPr>
      <p:grpSpPr>
        <a:xfrm>
          <a:off x="0" y="0"/>
          <a:ext cx="0" cy="0"/>
          <a:chOff x="0" y="0"/>
          <a:chExt cx="0" cy="0"/>
        </a:xfrm>
      </p:grpSpPr>
      <p:sp>
        <p:nvSpPr>
          <p:cNvPr id="139" name="Google Shape;139;p24"/>
          <p:cNvSpPr txBox="1">
            <a:spLocks noGrp="1"/>
          </p:cNvSpPr>
          <p:nvPr>
            <p:ph type="body" idx="1"/>
          </p:nvPr>
        </p:nvSpPr>
        <p:spPr>
          <a:xfrm>
            <a:off x="864633" y="1743600"/>
            <a:ext cx="4911600" cy="4175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140" name="Google Shape;140;p24"/>
          <p:cNvSpPr txBox="1">
            <a:spLocks noGrp="1"/>
          </p:cNvSpPr>
          <p:nvPr>
            <p:ph type="body" idx="2"/>
          </p:nvPr>
        </p:nvSpPr>
        <p:spPr>
          <a:xfrm>
            <a:off x="6415767" y="1743600"/>
            <a:ext cx="4911600" cy="4175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141" name="Google Shape;141;p24"/>
          <p:cNvSpPr txBox="1">
            <a:spLocks noGrp="1"/>
          </p:cNvSpPr>
          <p:nvPr>
            <p:ph type="title"/>
          </p:nvPr>
        </p:nvSpPr>
        <p:spPr>
          <a:xfrm>
            <a:off x="1424400" y="417800"/>
            <a:ext cx="9343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None/>
              <a:defRPr sz="32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Tree>
    <p:extLst>
      <p:ext uri="{BB962C8B-B14F-4D97-AF65-F5344CB8AC3E}">
        <p14:creationId xmlns:p14="http://schemas.microsoft.com/office/powerpoint/2010/main" val="2939255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 name="Google Shape;104;p14">
            <a:extLst>
              <a:ext uri="{FF2B5EF4-FFF2-40B4-BE49-F238E27FC236}">
                <a16:creationId xmlns:a16="http://schemas.microsoft.com/office/drawing/2014/main" id="{9E4EB54E-301F-6E25-B744-70036956A7B5}"/>
              </a:ext>
            </a:extLst>
          </p:cNvPr>
          <p:cNvSpPr/>
          <p:nvPr userDrawn="1"/>
        </p:nvSpPr>
        <p:spPr>
          <a:xfrm>
            <a:off x="554884" y="973940"/>
            <a:ext cx="11285636" cy="367200"/>
          </a:xfrm>
          <a:prstGeom prst="rect">
            <a:avLst/>
          </a:prstGeom>
          <a:solidFill>
            <a:srgbClr val="DA3B3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cxnSp>
        <p:nvCxnSpPr>
          <p:cNvPr id="7" name="Google Shape;105;p14">
            <a:extLst>
              <a:ext uri="{FF2B5EF4-FFF2-40B4-BE49-F238E27FC236}">
                <a16:creationId xmlns:a16="http://schemas.microsoft.com/office/drawing/2014/main" id="{08F69B0B-4E59-E68F-D6B4-393E32FACA8E}"/>
              </a:ext>
            </a:extLst>
          </p:cNvPr>
          <p:cNvCxnSpPr/>
          <p:nvPr userDrawn="1"/>
        </p:nvCxnSpPr>
        <p:spPr>
          <a:xfrm>
            <a:off x="0" y="6463241"/>
            <a:ext cx="12204000" cy="0"/>
          </a:xfrm>
          <a:prstGeom prst="straightConnector1">
            <a:avLst/>
          </a:prstGeom>
          <a:noFill/>
          <a:ln w="9525" cap="flat" cmpd="sng">
            <a:solidFill>
              <a:schemeClr val="accent1"/>
            </a:solidFill>
            <a:prstDash val="solid"/>
            <a:miter lim="800000"/>
            <a:headEnd type="none" w="sm" len="sm"/>
            <a:tailEnd type="none" w="sm" len="sm"/>
          </a:ln>
        </p:spPr>
      </p:cxnSp>
      <p:cxnSp>
        <p:nvCxnSpPr>
          <p:cNvPr id="8" name="Google Shape;106;p14">
            <a:extLst>
              <a:ext uri="{FF2B5EF4-FFF2-40B4-BE49-F238E27FC236}">
                <a16:creationId xmlns:a16="http://schemas.microsoft.com/office/drawing/2014/main" id="{11D81542-40DF-C606-F1E5-3CCB3C60855D}"/>
              </a:ext>
            </a:extLst>
          </p:cNvPr>
          <p:cNvCxnSpPr/>
          <p:nvPr userDrawn="1"/>
        </p:nvCxnSpPr>
        <p:spPr>
          <a:xfrm>
            <a:off x="0" y="747142"/>
            <a:ext cx="12204000" cy="0"/>
          </a:xfrm>
          <a:prstGeom prst="straightConnector1">
            <a:avLst/>
          </a:prstGeom>
          <a:noFill/>
          <a:ln w="9525" cap="flat" cmpd="sng">
            <a:solidFill>
              <a:srgbClr val="DA3B3A"/>
            </a:solidFill>
            <a:prstDash val="solid"/>
            <a:miter lim="800000"/>
            <a:headEnd type="none" w="sm" len="sm"/>
            <a:tailEnd type="none" w="sm" len="sm"/>
          </a:ln>
        </p:spPr>
      </p:cxnSp>
      <p:sp>
        <p:nvSpPr>
          <p:cNvPr id="9" name="Google Shape;107;p14">
            <a:extLst>
              <a:ext uri="{FF2B5EF4-FFF2-40B4-BE49-F238E27FC236}">
                <a16:creationId xmlns:a16="http://schemas.microsoft.com/office/drawing/2014/main" id="{96A352D5-BF04-AE2E-C446-47BC0C7A6880}"/>
              </a:ext>
            </a:extLst>
          </p:cNvPr>
          <p:cNvSpPr txBox="1"/>
          <p:nvPr userDrawn="1"/>
        </p:nvSpPr>
        <p:spPr>
          <a:xfrm>
            <a:off x="554884" y="74609"/>
            <a:ext cx="10080625" cy="644525"/>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585147"/>
              </a:buClr>
              <a:buSzPts val="2400"/>
              <a:buFont typeface="Calibri"/>
              <a:buNone/>
            </a:pPr>
            <a:r>
              <a:rPr lang="en-US" sz="2400" b="1">
                <a:solidFill>
                  <a:srgbClr val="585147"/>
                </a:solidFill>
                <a:latin typeface="Calibri"/>
                <a:ea typeface="Calibri"/>
                <a:cs typeface="Calibri"/>
                <a:sym typeface="Calibri"/>
              </a:rPr>
              <a:t>Objectives</a:t>
            </a:r>
            <a:endParaRPr sz="2400" b="1" i="0" u="none" strike="noStrike" cap="none">
              <a:solidFill>
                <a:srgbClr val="585147"/>
              </a:solidFill>
              <a:latin typeface="Calibri"/>
              <a:ea typeface="Calibri"/>
              <a:cs typeface="Calibri"/>
              <a:sym typeface="Calibri"/>
            </a:endParaRPr>
          </a:p>
        </p:txBody>
      </p:sp>
      <p:sp>
        <p:nvSpPr>
          <p:cNvPr id="10" name="Google Shape;108;p14">
            <a:extLst>
              <a:ext uri="{FF2B5EF4-FFF2-40B4-BE49-F238E27FC236}">
                <a16:creationId xmlns:a16="http://schemas.microsoft.com/office/drawing/2014/main" id="{F5338502-4318-89B6-92B7-67AAB296B52E}"/>
              </a:ext>
            </a:extLst>
          </p:cNvPr>
          <p:cNvSpPr/>
          <p:nvPr userDrawn="1"/>
        </p:nvSpPr>
        <p:spPr>
          <a:xfrm>
            <a:off x="130969" y="84524"/>
            <a:ext cx="149158" cy="580473"/>
          </a:xfrm>
          <a:prstGeom prst="rect">
            <a:avLst/>
          </a:prstGeom>
          <a:solidFill>
            <a:srgbClr val="E7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rgbClr val="E71D1C"/>
              </a:solidFill>
              <a:latin typeface="Calibri"/>
              <a:ea typeface="Calibri"/>
              <a:cs typeface="Calibri"/>
              <a:sym typeface="Calibri"/>
            </a:endParaRPr>
          </a:p>
        </p:txBody>
      </p:sp>
      <p:sp>
        <p:nvSpPr>
          <p:cNvPr id="12" name="Google Shape;110;p14">
            <a:extLst>
              <a:ext uri="{FF2B5EF4-FFF2-40B4-BE49-F238E27FC236}">
                <a16:creationId xmlns:a16="http://schemas.microsoft.com/office/drawing/2014/main" id="{6A85E03C-6978-7301-E145-2C98CBA8D3DA}"/>
              </a:ext>
            </a:extLst>
          </p:cNvPr>
          <p:cNvSpPr/>
          <p:nvPr userDrawn="1"/>
        </p:nvSpPr>
        <p:spPr>
          <a:xfrm>
            <a:off x="10169561" y="4619465"/>
            <a:ext cx="254459" cy="623512"/>
          </a:xfrm>
          <a:custGeom>
            <a:avLst/>
            <a:gdLst/>
            <a:ahLst/>
            <a:cxnLst/>
            <a:rect l="l" t="t" r="r" b="b"/>
            <a:pathLst>
              <a:path w="1060423" h="2598393" extrusionOk="0">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sp>
        <p:nvSpPr>
          <p:cNvPr id="13" name="Google Shape;111;p14">
            <a:extLst>
              <a:ext uri="{FF2B5EF4-FFF2-40B4-BE49-F238E27FC236}">
                <a16:creationId xmlns:a16="http://schemas.microsoft.com/office/drawing/2014/main" id="{05E94310-ED12-9BE7-B6C3-4C6E62217FB6}"/>
              </a:ext>
            </a:extLst>
          </p:cNvPr>
          <p:cNvSpPr/>
          <p:nvPr userDrawn="1"/>
        </p:nvSpPr>
        <p:spPr>
          <a:xfrm>
            <a:off x="7872527" y="4787372"/>
            <a:ext cx="505898" cy="283399"/>
          </a:xfrm>
          <a:custGeom>
            <a:avLst/>
            <a:gdLst/>
            <a:ahLst/>
            <a:cxnLst/>
            <a:rect l="l" t="t" r="r" b="b"/>
            <a:pathLst>
              <a:path w="4560938" h="2554996" extrusionOk="0">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graphicFrame>
        <p:nvGraphicFramePr>
          <p:cNvPr id="14" name="Google Shape;112;p14">
            <a:extLst>
              <a:ext uri="{FF2B5EF4-FFF2-40B4-BE49-F238E27FC236}">
                <a16:creationId xmlns:a16="http://schemas.microsoft.com/office/drawing/2014/main" id="{8ED822AC-793F-7AC1-55B2-9638900FF30C}"/>
              </a:ext>
            </a:extLst>
          </p:cNvPr>
          <p:cNvGraphicFramePr/>
          <p:nvPr userDrawn="1">
            <p:extLst>
              <p:ext uri="{D42A27DB-BD31-4B8C-83A1-F6EECF244321}">
                <p14:modId xmlns:p14="http://schemas.microsoft.com/office/powerpoint/2010/main" val="3034274219"/>
              </p:ext>
            </p:extLst>
          </p:nvPr>
        </p:nvGraphicFramePr>
        <p:xfrm>
          <a:off x="-56698" y="6463241"/>
          <a:ext cx="12508800" cy="466303"/>
        </p:xfrm>
        <a:graphic>
          <a:graphicData uri="http://schemas.openxmlformats.org/drawingml/2006/table">
            <a:tbl>
              <a:tblPr firstRow="1" bandRow="1">
                <a:noFill/>
                <a:tableStyleId>{6888B880-F6E4-46C2-B61A-49CEC28D1410}</a:tableStyleId>
              </a:tblPr>
              <a:tblGrid>
                <a:gridCol w="11557507">
                  <a:extLst>
                    <a:ext uri="{9D8B030D-6E8A-4147-A177-3AD203B41FA5}">
                      <a16:colId xmlns:a16="http://schemas.microsoft.com/office/drawing/2014/main" val="20000"/>
                    </a:ext>
                  </a:extLst>
                </a:gridCol>
                <a:gridCol w="951293">
                  <a:extLst>
                    <a:ext uri="{9D8B030D-6E8A-4147-A177-3AD203B41FA5}">
                      <a16:colId xmlns:a16="http://schemas.microsoft.com/office/drawing/2014/main" val="20001"/>
                    </a:ext>
                  </a:extLst>
                </a:gridCol>
              </a:tblGrid>
              <a:tr h="466303">
                <a:tc>
                  <a:txBody>
                    <a:bodyPr/>
                    <a:lstStyle/>
                    <a:p>
                      <a:pPr marL="0" marR="0" lvl="0" indent="0" algn="ctr" rtl="0">
                        <a:spcBef>
                          <a:spcPts val="0"/>
                        </a:spcBef>
                        <a:spcAft>
                          <a:spcPts val="0"/>
                        </a:spcAft>
                        <a:buNone/>
                      </a:pPr>
                      <a:r>
                        <a:rPr lang="en-US" sz="1600" b="1">
                          <a:solidFill>
                            <a:schemeClr val="tx1"/>
                          </a:solidFill>
                        </a:rPr>
                        <a:t>Introduction</a:t>
                      </a:r>
                      <a:r>
                        <a:rPr lang="en-US" sz="1600">
                          <a:solidFill>
                            <a:schemeClr val="tx1">
                              <a:lumMod val="95000"/>
                              <a:lumOff val="5000"/>
                            </a:schemeClr>
                          </a:solidFill>
                          <a:latin typeface="Calibri"/>
                          <a:ea typeface="Calibri"/>
                          <a:cs typeface="Calibri"/>
                          <a:sym typeface="Calibri"/>
                        </a:rPr>
                        <a:t>| Problem Identification | </a:t>
                      </a:r>
                      <a:r>
                        <a:rPr lang="en-US" sz="1600">
                          <a:solidFill>
                            <a:schemeClr val="bg1"/>
                          </a:solidFill>
                          <a:latin typeface="Calibri"/>
                          <a:ea typeface="Calibri"/>
                          <a:cs typeface="Calibri"/>
                          <a:sym typeface="Calibri"/>
                        </a:rPr>
                        <a:t>Objectives</a:t>
                      </a:r>
                      <a:r>
                        <a:rPr lang="en-US" sz="1600">
                          <a:solidFill>
                            <a:schemeClr val="tx1">
                              <a:lumMod val="95000"/>
                              <a:lumOff val="5000"/>
                            </a:schemeClr>
                          </a:solidFill>
                          <a:latin typeface="Calibri"/>
                          <a:ea typeface="Calibri"/>
                          <a:cs typeface="Calibri"/>
                          <a:sym typeface="Calibri"/>
                        </a:rPr>
                        <a:t> | Methodology | </a:t>
                      </a:r>
                      <a:r>
                        <a:rPr lang="en-US" sz="1600">
                          <a:solidFill>
                            <a:schemeClr val="tx1">
                              <a:lumMod val="95000"/>
                              <a:lumOff val="5000"/>
                            </a:schemeClr>
                          </a:solidFill>
                        </a:rPr>
                        <a:t>Results | Conclusion</a:t>
                      </a:r>
                      <a:r>
                        <a:rPr lang="en-US" sz="1600">
                          <a:solidFill>
                            <a:schemeClr val="tx1">
                              <a:lumMod val="95000"/>
                              <a:lumOff val="5000"/>
                            </a:schemeClr>
                          </a:solidFill>
                          <a:latin typeface="Calibri"/>
                          <a:ea typeface="Calibri"/>
                          <a:cs typeface="Calibri"/>
                          <a:sym typeface="Calibri"/>
                        </a:rPr>
                        <a:t> </a:t>
                      </a:r>
                      <a:endParaRPr sz="1600">
                        <a:solidFill>
                          <a:schemeClr val="tx1">
                            <a:lumMod val="95000"/>
                            <a:lumOff val="5000"/>
                          </a:schemeClr>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A3B3A"/>
                    </a:solidFill>
                  </a:tcPr>
                </a:tc>
                <a:tc>
                  <a:txBody>
                    <a:bodyPr/>
                    <a:lstStyle/>
                    <a:p>
                      <a:pPr marL="0" marR="0" lvl="0" indent="0" algn="r" rtl="0">
                        <a:spcBef>
                          <a:spcPts val="0"/>
                        </a:spcBef>
                        <a:spcAft>
                          <a:spcPts val="0"/>
                        </a:spcAft>
                        <a:buNone/>
                      </a:pPr>
                      <a:endParaRPr sz="1400">
                        <a:solidFill>
                          <a:srgbClr val="FFFFFF"/>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A3B3A"/>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38879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 name="Google Shape;104;p14">
            <a:extLst>
              <a:ext uri="{FF2B5EF4-FFF2-40B4-BE49-F238E27FC236}">
                <a16:creationId xmlns:a16="http://schemas.microsoft.com/office/drawing/2014/main" id="{9E4EB54E-301F-6E25-B744-70036956A7B5}"/>
              </a:ext>
            </a:extLst>
          </p:cNvPr>
          <p:cNvSpPr/>
          <p:nvPr userDrawn="1"/>
        </p:nvSpPr>
        <p:spPr>
          <a:xfrm>
            <a:off x="554884" y="973940"/>
            <a:ext cx="11285636" cy="367200"/>
          </a:xfrm>
          <a:prstGeom prst="rect">
            <a:avLst/>
          </a:prstGeom>
          <a:solidFill>
            <a:srgbClr val="DA3B3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cxnSp>
        <p:nvCxnSpPr>
          <p:cNvPr id="7" name="Google Shape;105;p14">
            <a:extLst>
              <a:ext uri="{FF2B5EF4-FFF2-40B4-BE49-F238E27FC236}">
                <a16:creationId xmlns:a16="http://schemas.microsoft.com/office/drawing/2014/main" id="{08F69B0B-4E59-E68F-D6B4-393E32FACA8E}"/>
              </a:ext>
            </a:extLst>
          </p:cNvPr>
          <p:cNvCxnSpPr/>
          <p:nvPr userDrawn="1"/>
        </p:nvCxnSpPr>
        <p:spPr>
          <a:xfrm>
            <a:off x="0" y="6463241"/>
            <a:ext cx="12204000" cy="0"/>
          </a:xfrm>
          <a:prstGeom prst="straightConnector1">
            <a:avLst/>
          </a:prstGeom>
          <a:noFill/>
          <a:ln w="9525" cap="flat" cmpd="sng">
            <a:solidFill>
              <a:schemeClr val="accent1"/>
            </a:solidFill>
            <a:prstDash val="solid"/>
            <a:miter lim="800000"/>
            <a:headEnd type="none" w="sm" len="sm"/>
            <a:tailEnd type="none" w="sm" len="sm"/>
          </a:ln>
        </p:spPr>
      </p:cxnSp>
      <p:cxnSp>
        <p:nvCxnSpPr>
          <p:cNvPr id="8" name="Google Shape;106;p14">
            <a:extLst>
              <a:ext uri="{FF2B5EF4-FFF2-40B4-BE49-F238E27FC236}">
                <a16:creationId xmlns:a16="http://schemas.microsoft.com/office/drawing/2014/main" id="{11D81542-40DF-C606-F1E5-3CCB3C60855D}"/>
              </a:ext>
            </a:extLst>
          </p:cNvPr>
          <p:cNvCxnSpPr/>
          <p:nvPr userDrawn="1"/>
        </p:nvCxnSpPr>
        <p:spPr>
          <a:xfrm>
            <a:off x="0" y="747142"/>
            <a:ext cx="12204000" cy="0"/>
          </a:xfrm>
          <a:prstGeom prst="straightConnector1">
            <a:avLst/>
          </a:prstGeom>
          <a:noFill/>
          <a:ln w="9525" cap="flat" cmpd="sng">
            <a:solidFill>
              <a:srgbClr val="DA3B3A"/>
            </a:solidFill>
            <a:prstDash val="solid"/>
            <a:miter lim="800000"/>
            <a:headEnd type="none" w="sm" len="sm"/>
            <a:tailEnd type="none" w="sm" len="sm"/>
          </a:ln>
        </p:spPr>
      </p:cxnSp>
      <p:sp>
        <p:nvSpPr>
          <p:cNvPr id="9" name="Google Shape;107;p14">
            <a:extLst>
              <a:ext uri="{FF2B5EF4-FFF2-40B4-BE49-F238E27FC236}">
                <a16:creationId xmlns:a16="http://schemas.microsoft.com/office/drawing/2014/main" id="{96A352D5-BF04-AE2E-C446-47BC0C7A6880}"/>
              </a:ext>
            </a:extLst>
          </p:cNvPr>
          <p:cNvSpPr txBox="1"/>
          <p:nvPr userDrawn="1"/>
        </p:nvSpPr>
        <p:spPr>
          <a:xfrm>
            <a:off x="554884" y="74609"/>
            <a:ext cx="10080625" cy="644525"/>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585147"/>
              </a:buClr>
              <a:buSzPts val="2400"/>
              <a:buFont typeface="Calibri"/>
              <a:buNone/>
            </a:pPr>
            <a:r>
              <a:rPr lang="en-US" sz="2400" b="1">
                <a:solidFill>
                  <a:srgbClr val="585147"/>
                </a:solidFill>
                <a:latin typeface="Calibri"/>
                <a:ea typeface="Calibri"/>
                <a:cs typeface="Calibri"/>
                <a:sym typeface="Calibri"/>
              </a:rPr>
              <a:t>Methodology</a:t>
            </a:r>
            <a:endParaRPr sz="2400" b="1" i="0" u="none" strike="noStrike" cap="none">
              <a:solidFill>
                <a:srgbClr val="585147"/>
              </a:solidFill>
              <a:latin typeface="Calibri"/>
              <a:ea typeface="Calibri"/>
              <a:cs typeface="Calibri"/>
              <a:sym typeface="Calibri"/>
            </a:endParaRPr>
          </a:p>
        </p:txBody>
      </p:sp>
      <p:sp>
        <p:nvSpPr>
          <p:cNvPr id="10" name="Google Shape;108;p14">
            <a:extLst>
              <a:ext uri="{FF2B5EF4-FFF2-40B4-BE49-F238E27FC236}">
                <a16:creationId xmlns:a16="http://schemas.microsoft.com/office/drawing/2014/main" id="{F5338502-4318-89B6-92B7-67AAB296B52E}"/>
              </a:ext>
            </a:extLst>
          </p:cNvPr>
          <p:cNvSpPr/>
          <p:nvPr userDrawn="1"/>
        </p:nvSpPr>
        <p:spPr>
          <a:xfrm>
            <a:off x="130969" y="84524"/>
            <a:ext cx="149158" cy="580473"/>
          </a:xfrm>
          <a:prstGeom prst="rect">
            <a:avLst/>
          </a:prstGeom>
          <a:solidFill>
            <a:srgbClr val="E7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rgbClr val="E71D1C"/>
              </a:solidFill>
              <a:latin typeface="Calibri"/>
              <a:ea typeface="Calibri"/>
              <a:cs typeface="Calibri"/>
              <a:sym typeface="Calibri"/>
            </a:endParaRPr>
          </a:p>
        </p:txBody>
      </p:sp>
      <p:sp>
        <p:nvSpPr>
          <p:cNvPr id="12" name="Google Shape;110;p14">
            <a:extLst>
              <a:ext uri="{FF2B5EF4-FFF2-40B4-BE49-F238E27FC236}">
                <a16:creationId xmlns:a16="http://schemas.microsoft.com/office/drawing/2014/main" id="{6A85E03C-6978-7301-E145-2C98CBA8D3DA}"/>
              </a:ext>
            </a:extLst>
          </p:cNvPr>
          <p:cNvSpPr/>
          <p:nvPr userDrawn="1"/>
        </p:nvSpPr>
        <p:spPr>
          <a:xfrm>
            <a:off x="10169561" y="4619465"/>
            <a:ext cx="254459" cy="623512"/>
          </a:xfrm>
          <a:custGeom>
            <a:avLst/>
            <a:gdLst/>
            <a:ahLst/>
            <a:cxnLst/>
            <a:rect l="l" t="t" r="r" b="b"/>
            <a:pathLst>
              <a:path w="1060423" h="2598393" extrusionOk="0">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sp>
        <p:nvSpPr>
          <p:cNvPr id="13" name="Google Shape;111;p14">
            <a:extLst>
              <a:ext uri="{FF2B5EF4-FFF2-40B4-BE49-F238E27FC236}">
                <a16:creationId xmlns:a16="http://schemas.microsoft.com/office/drawing/2014/main" id="{05E94310-ED12-9BE7-B6C3-4C6E62217FB6}"/>
              </a:ext>
            </a:extLst>
          </p:cNvPr>
          <p:cNvSpPr/>
          <p:nvPr userDrawn="1"/>
        </p:nvSpPr>
        <p:spPr>
          <a:xfrm>
            <a:off x="7872527" y="4787372"/>
            <a:ext cx="505898" cy="283399"/>
          </a:xfrm>
          <a:custGeom>
            <a:avLst/>
            <a:gdLst/>
            <a:ahLst/>
            <a:cxnLst/>
            <a:rect l="l" t="t" r="r" b="b"/>
            <a:pathLst>
              <a:path w="4560938" h="2554996" extrusionOk="0">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graphicFrame>
        <p:nvGraphicFramePr>
          <p:cNvPr id="14" name="Google Shape;112;p14">
            <a:extLst>
              <a:ext uri="{FF2B5EF4-FFF2-40B4-BE49-F238E27FC236}">
                <a16:creationId xmlns:a16="http://schemas.microsoft.com/office/drawing/2014/main" id="{8ED822AC-793F-7AC1-55B2-9638900FF30C}"/>
              </a:ext>
            </a:extLst>
          </p:cNvPr>
          <p:cNvGraphicFramePr/>
          <p:nvPr userDrawn="1">
            <p:extLst>
              <p:ext uri="{D42A27DB-BD31-4B8C-83A1-F6EECF244321}">
                <p14:modId xmlns:p14="http://schemas.microsoft.com/office/powerpoint/2010/main" val="691835318"/>
              </p:ext>
            </p:extLst>
          </p:nvPr>
        </p:nvGraphicFramePr>
        <p:xfrm>
          <a:off x="-56698" y="6463241"/>
          <a:ext cx="12508800" cy="466303"/>
        </p:xfrm>
        <a:graphic>
          <a:graphicData uri="http://schemas.openxmlformats.org/drawingml/2006/table">
            <a:tbl>
              <a:tblPr firstRow="1" bandRow="1">
                <a:noFill/>
                <a:tableStyleId>{6888B880-F6E4-46C2-B61A-49CEC28D1410}</a:tableStyleId>
              </a:tblPr>
              <a:tblGrid>
                <a:gridCol w="11557507">
                  <a:extLst>
                    <a:ext uri="{9D8B030D-6E8A-4147-A177-3AD203B41FA5}">
                      <a16:colId xmlns:a16="http://schemas.microsoft.com/office/drawing/2014/main" val="20000"/>
                    </a:ext>
                  </a:extLst>
                </a:gridCol>
                <a:gridCol w="951293">
                  <a:extLst>
                    <a:ext uri="{9D8B030D-6E8A-4147-A177-3AD203B41FA5}">
                      <a16:colId xmlns:a16="http://schemas.microsoft.com/office/drawing/2014/main" val="20001"/>
                    </a:ext>
                  </a:extLst>
                </a:gridCol>
              </a:tblGrid>
              <a:tr h="466303">
                <a:tc>
                  <a:txBody>
                    <a:bodyPr/>
                    <a:lstStyle/>
                    <a:p>
                      <a:pPr marL="0" marR="0" lvl="0" indent="0" algn="ctr" rtl="0">
                        <a:spcBef>
                          <a:spcPts val="0"/>
                        </a:spcBef>
                        <a:spcAft>
                          <a:spcPts val="0"/>
                        </a:spcAft>
                        <a:buNone/>
                      </a:pPr>
                      <a:r>
                        <a:rPr lang="en-US" sz="1600" b="1">
                          <a:solidFill>
                            <a:schemeClr val="tx1"/>
                          </a:solidFill>
                        </a:rPr>
                        <a:t>Introduction</a:t>
                      </a:r>
                      <a:r>
                        <a:rPr lang="en-US" sz="1600">
                          <a:solidFill>
                            <a:schemeClr val="tx1">
                              <a:lumMod val="95000"/>
                              <a:lumOff val="5000"/>
                            </a:schemeClr>
                          </a:solidFill>
                          <a:latin typeface="Calibri"/>
                          <a:ea typeface="Calibri"/>
                          <a:cs typeface="Calibri"/>
                          <a:sym typeface="Calibri"/>
                        </a:rPr>
                        <a:t>| Problem Identification | Objectives | </a:t>
                      </a:r>
                      <a:r>
                        <a:rPr lang="en-US" sz="1600">
                          <a:solidFill>
                            <a:schemeClr val="bg1"/>
                          </a:solidFill>
                          <a:latin typeface="Calibri"/>
                          <a:ea typeface="Calibri"/>
                          <a:cs typeface="Calibri"/>
                          <a:sym typeface="Calibri"/>
                        </a:rPr>
                        <a:t>Methodology</a:t>
                      </a:r>
                      <a:r>
                        <a:rPr lang="en-US" sz="1600">
                          <a:solidFill>
                            <a:schemeClr val="tx1">
                              <a:lumMod val="95000"/>
                              <a:lumOff val="5000"/>
                            </a:schemeClr>
                          </a:solidFill>
                          <a:latin typeface="Calibri"/>
                          <a:ea typeface="Calibri"/>
                          <a:cs typeface="Calibri"/>
                          <a:sym typeface="Calibri"/>
                        </a:rPr>
                        <a:t> | </a:t>
                      </a:r>
                      <a:r>
                        <a:rPr lang="en-US" sz="1600">
                          <a:solidFill>
                            <a:schemeClr val="tx1">
                              <a:lumMod val="95000"/>
                              <a:lumOff val="5000"/>
                            </a:schemeClr>
                          </a:solidFill>
                        </a:rPr>
                        <a:t>Results | Conclusion</a:t>
                      </a:r>
                      <a:r>
                        <a:rPr lang="en-US" sz="1600">
                          <a:solidFill>
                            <a:schemeClr val="tx1">
                              <a:lumMod val="95000"/>
                              <a:lumOff val="5000"/>
                            </a:schemeClr>
                          </a:solidFill>
                          <a:latin typeface="Calibri"/>
                          <a:ea typeface="Calibri"/>
                          <a:cs typeface="Calibri"/>
                          <a:sym typeface="Calibri"/>
                        </a:rPr>
                        <a:t> </a:t>
                      </a:r>
                      <a:endParaRPr sz="1600">
                        <a:solidFill>
                          <a:schemeClr val="tx1">
                            <a:lumMod val="95000"/>
                            <a:lumOff val="5000"/>
                          </a:schemeClr>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A3B3A"/>
                    </a:solidFill>
                  </a:tcPr>
                </a:tc>
                <a:tc>
                  <a:txBody>
                    <a:bodyPr/>
                    <a:lstStyle/>
                    <a:p>
                      <a:pPr marL="0" marR="0" lvl="0" indent="0" algn="r" rtl="0">
                        <a:spcBef>
                          <a:spcPts val="0"/>
                        </a:spcBef>
                        <a:spcAft>
                          <a:spcPts val="0"/>
                        </a:spcAft>
                        <a:buNone/>
                      </a:pPr>
                      <a:endParaRPr sz="1400">
                        <a:solidFill>
                          <a:srgbClr val="FFFFFF"/>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A3B3A"/>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90057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 name="Google Shape;104;p14">
            <a:extLst>
              <a:ext uri="{FF2B5EF4-FFF2-40B4-BE49-F238E27FC236}">
                <a16:creationId xmlns:a16="http://schemas.microsoft.com/office/drawing/2014/main" id="{9E4EB54E-301F-6E25-B744-70036956A7B5}"/>
              </a:ext>
            </a:extLst>
          </p:cNvPr>
          <p:cNvSpPr/>
          <p:nvPr userDrawn="1"/>
        </p:nvSpPr>
        <p:spPr>
          <a:xfrm>
            <a:off x="554884" y="973940"/>
            <a:ext cx="11285636" cy="367200"/>
          </a:xfrm>
          <a:prstGeom prst="rect">
            <a:avLst/>
          </a:prstGeom>
          <a:solidFill>
            <a:srgbClr val="DA3B3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cxnSp>
        <p:nvCxnSpPr>
          <p:cNvPr id="7" name="Google Shape;105;p14">
            <a:extLst>
              <a:ext uri="{FF2B5EF4-FFF2-40B4-BE49-F238E27FC236}">
                <a16:creationId xmlns:a16="http://schemas.microsoft.com/office/drawing/2014/main" id="{08F69B0B-4E59-E68F-D6B4-393E32FACA8E}"/>
              </a:ext>
            </a:extLst>
          </p:cNvPr>
          <p:cNvCxnSpPr/>
          <p:nvPr userDrawn="1"/>
        </p:nvCxnSpPr>
        <p:spPr>
          <a:xfrm>
            <a:off x="0" y="6463241"/>
            <a:ext cx="12204000" cy="0"/>
          </a:xfrm>
          <a:prstGeom prst="straightConnector1">
            <a:avLst/>
          </a:prstGeom>
          <a:noFill/>
          <a:ln w="9525" cap="flat" cmpd="sng">
            <a:solidFill>
              <a:schemeClr val="accent1"/>
            </a:solidFill>
            <a:prstDash val="solid"/>
            <a:miter lim="800000"/>
            <a:headEnd type="none" w="sm" len="sm"/>
            <a:tailEnd type="none" w="sm" len="sm"/>
          </a:ln>
        </p:spPr>
      </p:cxnSp>
      <p:cxnSp>
        <p:nvCxnSpPr>
          <p:cNvPr id="8" name="Google Shape;106;p14">
            <a:extLst>
              <a:ext uri="{FF2B5EF4-FFF2-40B4-BE49-F238E27FC236}">
                <a16:creationId xmlns:a16="http://schemas.microsoft.com/office/drawing/2014/main" id="{11D81542-40DF-C606-F1E5-3CCB3C60855D}"/>
              </a:ext>
            </a:extLst>
          </p:cNvPr>
          <p:cNvCxnSpPr/>
          <p:nvPr userDrawn="1"/>
        </p:nvCxnSpPr>
        <p:spPr>
          <a:xfrm>
            <a:off x="0" y="747142"/>
            <a:ext cx="12204000" cy="0"/>
          </a:xfrm>
          <a:prstGeom prst="straightConnector1">
            <a:avLst/>
          </a:prstGeom>
          <a:noFill/>
          <a:ln w="9525" cap="flat" cmpd="sng">
            <a:solidFill>
              <a:srgbClr val="DA3B3A"/>
            </a:solidFill>
            <a:prstDash val="solid"/>
            <a:miter lim="800000"/>
            <a:headEnd type="none" w="sm" len="sm"/>
            <a:tailEnd type="none" w="sm" len="sm"/>
          </a:ln>
        </p:spPr>
      </p:cxnSp>
      <p:sp>
        <p:nvSpPr>
          <p:cNvPr id="9" name="Google Shape;107;p14">
            <a:extLst>
              <a:ext uri="{FF2B5EF4-FFF2-40B4-BE49-F238E27FC236}">
                <a16:creationId xmlns:a16="http://schemas.microsoft.com/office/drawing/2014/main" id="{96A352D5-BF04-AE2E-C446-47BC0C7A6880}"/>
              </a:ext>
            </a:extLst>
          </p:cNvPr>
          <p:cNvSpPr txBox="1"/>
          <p:nvPr userDrawn="1"/>
        </p:nvSpPr>
        <p:spPr>
          <a:xfrm>
            <a:off x="554884" y="74609"/>
            <a:ext cx="10080625" cy="644525"/>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585147"/>
              </a:buClr>
              <a:buSzPts val="2400"/>
              <a:buFont typeface="Calibri"/>
              <a:buNone/>
            </a:pPr>
            <a:r>
              <a:rPr lang="en-US" sz="2400" b="1">
                <a:solidFill>
                  <a:srgbClr val="585147"/>
                </a:solidFill>
                <a:latin typeface="Calibri"/>
                <a:ea typeface="Calibri"/>
                <a:cs typeface="Calibri"/>
                <a:sym typeface="Calibri"/>
              </a:rPr>
              <a:t>Results</a:t>
            </a:r>
            <a:endParaRPr sz="2400" b="1" i="0" u="none" strike="noStrike" cap="none">
              <a:solidFill>
                <a:srgbClr val="585147"/>
              </a:solidFill>
              <a:latin typeface="Calibri"/>
              <a:ea typeface="Calibri"/>
              <a:cs typeface="Calibri"/>
              <a:sym typeface="Calibri"/>
            </a:endParaRPr>
          </a:p>
        </p:txBody>
      </p:sp>
      <p:sp>
        <p:nvSpPr>
          <p:cNvPr id="10" name="Google Shape;108;p14">
            <a:extLst>
              <a:ext uri="{FF2B5EF4-FFF2-40B4-BE49-F238E27FC236}">
                <a16:creationId xmlns:a16="http://schemas.microsoft.com/office/drawing/2014/main" id="{F5338502-4318-89B6-92B7-67AAB296B52E}"/>
              </a:ext>
            </a:extLst>
          </p:cNvPr>
          <p:cNvSpPr/>
          <p:nvPr userDrawn="1"/>
        </p:nvSpPr>
        <p:spPr>
          <a:xfrm>
            <a:off x="130969" y="84524"/>
            <a:ext cx="149158" cy="580473"/>
          </a:xfrm>
          <a:prstGeom prst="rect">
            <a:avLst/>
          </a:prstGeom>
          <a:solidFill>
            <a:srgbClr val="E7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rgbClr val="E71D1C"/>
              </a:solidFill>
              <a:latin typeface="Calibri"/>
              <a:ea typeface="Calibri"/>
              <a:cs typeface="Calibri"/>
              <a:sym typeface="Calibri"/>
            </a:endParaRPr>
          </a:p>
        </p:txBody>
      </p:sp>
      <p:sp>
        <p:nvSpPr>
          <p:cNvPr id="12" name="Google Shape;110;p14">
            <a:extLst>
              <a:ext uri="{FF2B5EF4-FFF2-40B4-BE49-F238E27FC236}">
                <a16:creationId xmlns:a16="http://schemas.microsoft.com/office/drawing/2014/main" id="{6A85E03C-6978-7301-E145-2C98CBA8D3DA}"/>
              </a:ext>
            </a:extLst>
          </p:cNvPr>
          <p:cNvSpPr/>
          <p:nvPr userDrawn="1"/>
        </p:nvSpPr>
        <p:spPr>
          <a:xfrm>
            <a:off x="10169561" y="4619465"/>
            <a:ext cx="254459" cy="623512"/>
          </a:xfrm>
          <a:custGeom>
            <a:avLst/>
            <a:gdLst/>
            <a:ahLst/>
            <a:cxnLst/>
            <a:rect l="l" t="t" r="r" b="b"/>
            <a:pathLst>
              <a:path w="1060423" h="2598393" extrusionOk="0">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sp>
        <p:nvSpPr>
          <p:cNvPr id="13" name="Google Shape;111;p14">
            <a:extLst>
              <a:ext uri="{FF2B5EF4-FFF2-40B4-BE49-F238E27FC236}">
                <a16:creationId xmlns:a16="http://schemas.microsoft.com/office/drawing/2014/main" id="{05E94310-ED12-9BE7-B6C3-4C6E62217FB6}"/>
              </a:ext>
            </a:extLst>
          </p:cNvPr>
          <p:cNvSpPr/>
          <p:nvPr userDrawn="1"/>
        </p:nvSpPr>
        <p:spPr>
          <a:xfrm>
            <a:off x="7872527" y="4787372"/>
            <a:ext cx="505898" cy="283399"/>
          </a:xfrm>
          <a:custGeom>
            <a:avLst/>
            <a:gdLst/>
            <a:ahLst/>
            <a:cxnLst/>
            <a:rect l="l" t="t" r="r" b="b"/>
            <a:pathLst>
              <a:path w="4560938" h="2554996" extrusionOk="0">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graphicFrame>
        <p:nvGraphicFramePr>
          <p:cNvPr id="14" name="Google Shape;112;p14">
            <a:extLst>
              <a:ext uri="{FF2B5EF4-FFF2-40B4-BE49-F238E27FC236}">
                <a16:creationId xmlns:a16="http://schemas.microsoft.com/office/drawing/2014/main" id="{8ED822AC-793F-7AC1-55B2-9638900FF30C}"/>
              </a:ext>
            </a:extLst>
          </p:cNvPr>
          <p:cNvGraphicFramePr/>
          <p:nvPr userDrawn="1">
            <p:extLst>
              <p:ext uri="{D42A27DB-BD31-4B8C-83A1-F6EECF244321}">
                <p14:modId xmlns:p14="http://schemas.microsoft.com/office/powerpoint/2010/main" val="3656396247"/>
              </p:ext>
            </p:extLst>
          </p:nvPr>
        </p:nvGraphicFramePr>
        <p:xfrm>
          <a:off x="-56698" y="6463241"/>
          <a:ext cx="12508800" cy="466303"/>
        </p:xfrm>
        <a:graphic>
          <a:graphicData uri="http://schemas.openxmlformats.org/drawingml/2006/table">
            <a:tbl>
              <a:tblPr firstRow="1" bandRow="1">
                <a:noFill/>
                <a:tableStyleId>{6888B880-F6E4-46C2-B61A-49CEC28D1410}</a:tableStyleId>
              </a:tblPr>
              <a:tblGrid>
                <a:gridCol w="11557507">
                  <a:extLst>
                    <a:ext uri="{9D8B030D-6E8A-4147-A177-3AD203B41FA5}">
                      <a16:colId xmlns:a16="http://schemas.microsoft.com/office/drawing/2014/main" val="20000"/>
                    </a:ext>
                  </a:extLst>
                </a:gridCol>
                <a:gridCol w="951293">
                  <a:extLst>
                    <a:ext uri="{9D8B030D-6E8A-4147-A177-3AD203B41FA5}">
                      <a16:colId xmlns:a16="http://schemas.microsoft.com/office/drawing/2014/main" val="20001"/>
                    </a:ext>
                  </a:extLst>
                </a:gridCol>
              </a:tblGrid>
              <a:tr h="466303">
                <a:tc>
                  <a:txBody>
                    <a:bodyPr/>
                    <a:lstStyle/>
                    <a:p>
                      <a:pPr marL="0" marR="0" lvl="0" indent="0" algn="ctr" rtl="0">
                        <a:spcBef>
                          <a:spcPts val="0"/>
                        </a:spcBef>
                        <a:spcAft>
                          <a:spcPts val="0"/>
                        </a:spcAft>
                        <a:buNone/>
                      </a:pPr>
                      <a:r>
                        <a:rPr lang="en-US" sz="1600" b="1">
                          <a:solidFill>
                            <a:schemeClr val="tx1"/>
                          </a:solidFill>
                        </a:rPr>
                        <a:t>Introduction</a:t>
                      </a:r>
                      <a:r>
                        <a:rPr lang="en-US" sz="1600">
                          <a:solidFill>
                            <a:schemeClr val="tx1">
                              <a:lumMod val="95000"/>
                              <a:lumOff val="5000"/>
                            </a:schemeClr>
                          </a:solidFill>
                          <a:latin typeface="Calibri"/>
                          <a:ea typeface="Calibri"/>
                          <a:cs typeface="Calibri"/>
                          <a:sym typeface="Calibri"/>
                        </a:rPr>
                        <a:t>| Problem Identification | Objectives | Methodology | </a:t>
                      </a:r>
                      <a:r>
                        <a:rPr lang="en-US" sz="1600">
                          <a:solidFill>
                            <a:schemeClr val="bg1"/>
                          </a:solidFill>
                        </a:rPr>
                        <a:t>Results</a:t>
                      </a:r>
                      <a:r>
                        <a:rPr lang="en-US" sz="1600">
                          <a:solidFill>
                            <a:schemeClr val="tx1">
                              <a:lumMod val="95000"/>
                              <a:lumOff val="5000"/>
                            </a:schemeClr>
                          </a:solidFill>
                        </a:rPr>
                        <a:t> | Conclusion</a:t>
                      </a:r>
                      <a:r>
                        <a:rPr lang="en-US" sz="1600">
                          <a:solidFill>
                            <a:schemeClr val="tx1">
                              <a:lumMod val="95000"/>
                              <a:lumOff val="5000"/>
                            </a:schemeClr>
                          </a:solidFill>
                          <a:latin typeface="Calibri"/>
                          <a:ea typeface="Calibri"/>
                          <a:cs typeface="Calibri"/>
                          <a:sym typeface="Calibri"/>
                        </a:rPr>
                        <a:t> </a:t>
                      </a:r>
                      <a:endParaRPr sz="1600">
                        <a:solidFill>
                          <a:schemeClr val="tx1">
                            <a:lumMod val="95000"/>
                            <a:lumOff val="5000"/>
                          </a:schemeClr>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A3B3A"/>
                    </a:solidFill>
                  </a:tcPr>
                </a:tc>
                <a:tc>
                  <a:txBody>
                    <a:bodyPr/>
                    <a:lstStyle/>
                    <a:p>
                      <a:pPr marL="0" marR="0" lvl="0" indent="0" algn="r" rtl="0">
                        <a:spcBef>
                          <a:spcPts val="0"/>
                        </a:spcBef>
                        <a:spcAft>
                          <a:spcPts val="0"/>
                        </a:spcAft>
                        <a:buNone/>
                      </a:pPr>
                      <a:endParaRPr sz="1400">
                        <a:solidFill>
                          <a:srgbClr val="FFFFFF"/>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A3B3A"/>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07016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 name="Google Shape;104;p14">
            <a:extLst>
              <a:ext uri="{FF2B5EF4-FFF2-40B4-BE49-F238E27FC236}">
                <a16:creationId xmlns:a16="http://schemas.microsoft.com/office/drawing/2014/main" id="{9E4EB54E-301F-6E25-B744-70036956A7B5}"/>
              </a:ext>
            </a:extLst>
          </p:cNvPr>
          <p:cNvSpPr/>
          <p:nvPr userDrawn="1"/>
        </p:nvSpPr>
        <p:spPr>
          <a:xfrm>
            <a:off x="554884" y="973940"/>
            <a:ext cx="11285636" cy="367200"/>
          </a:xfrm>
          <a:prstGeom prst="rect">
            <a:avLst/>
          </a:prstGeom>
          <a:solidFill>
            <a:srgbClr val="DA3B3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cxnSp>
        <p:nvCxnSpPr>
          <p:cNvPr id="7" name="Google Shape;105;p14">
            <a:extLst>
              <a:ext uri="{FF2B5EF4-FFF2-40B4-BE49-F238E27FC236}">
                <a16:creationId xmlns:a16="http://schemas.microsoft.com/office/drawing/2014/main" id="{08F69B0B-4E59-E68F-D6B4-393E32FACA8E}"/>
              </a:ext>
            </a:extLst>
          </p:cNvPr>
          <p:cNvCxnSpPr/>
          <p:nvPr userDrawn="1"/>
        </p:nvCxnSpPr>
        <p:spPr>
          <a:xfrm>
            <a:off x="0" y="6463241"/>
            <a:ext cx="12204000" cy="0"/>
          </a:xfrm>
          <a:prstGeom prst="straightConnector1">
            <a:avLst/>
          </a:prstGeom>
          <a:noFill/>
          <a:ln w="9525" cap="flat" cmpd="sng">
            <a:solidFill>
              <a:schemeClr val="accent1"/>
            </a:solidFill>
            <a:prstDash val="solid"/>
            <a:miter lim="800000"/>
            <a:headEnd type="none" w="sm" len="sm"/>
            <a:tailEnd type="none" w="sm" len="sm"/>
          </a:ln>
        </p:spPr>
      </p:cxnSp>
      <p:cxnSp>
        <p:nvCxnSpPr>
          <p:cNvPr id="8" name="Google Shape;106;p14">
            <a:extLst>
              <a:ext uri="{FF2B5EF4-FFF2-40B4-BE49-F238E27FC236}">
                <a16:creationId xmlns:a16="http://schemas.microsoft.com/office/drawing/2014/main" id="{11D81542-40DF-C606-F1E5-3CCB3C60855D}"/>
              </a:ext>
            </a:extLst>
          </p:cNvPr>
          <p:cNvCxnSpPr/>
          <p:nvPr userDrawn="1"/>
        </p:nvCxnSpPr>
        <p:spPr>
          <a:xfrm>
            <a:off x="0" y="747142"/>
            <a:ext cx="12204000" cy="0"/>
          </a:xfrm>
          <a:prstGeom prst="straightConnector1">
            <a:avLst/>
          </a:prstGeom>
          <a:noFill/>
          <a:ln w="9525" cap="flat" cmpd="sng">
            <a:solidFill>
              <a:srgbClr val="DA3B3A"/>
            </a:solidFill>
            <a:prstDash val="solid"/>
            <a:miter lim="800000"/>
            <a:headEnd type="none" w="sm" len="sm"/>
            <a:tailEnd type="none" w="sm" len="sm"/>
          </a:ln>
        </p:spPr>
      </p:cxnSp>
      <p:sp>
        <p:nvSpPr>
          <p:cNvPr id="9" name="Google Shape;107;p14">
            <a:extLst>
              <a:ext uri="{FF2B5EF4-FFF2-40B4-BE49-F238E27FC236}">
                <a16:creationId xmlns:a16="http://schemas.microsoft.com/office/drawing/2014/main" id="{96A352D5-BF04-AE2E-C446-47BC0C7A6880}"/>
              </a:ext>
            </a:extLst>
          </p:cNvPr>
          <p:cNvSpPr txBox="1"/>
          <p:nvPr userDrawn="1"/>
        </p:nvSpPr>
        <p:spPr>
          <a:xfrm>
            <a:off x="554884" y="74609"/>
            <a:ext cx="10080625" cy="644525"/>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585147"/>
              </a:buClr>
              <a:buSzPts val="2400"/>
              <a:buFont typeface="Calibri"/>
              <a:buNone/>
            </a:pPr>
            <a:r>
              <a:rPr lang="en-US" sz="2400" b="1">
                <a:solidFill>
                  <a:srgbClr val="585147"/>
                </a:solidFill>
                <a:latin typeface="Calibri"/>
                <a:ea typeface="Calibri"/>
                <a:cs typeface="Calibri"/>
                <a:sym typeface="Calibri"/>
              </a:rPr>
              <a:t>Conclusion</a:t>
            </a:r>
            <a:endParaRPr sz="2400" b="1" i="0" u="none" strike="noStrike" cap="none">
              <a:solidFill>
                <a:srgbClr val="585147"/>
              </a:solidFill>
              <a:latin typeface="Calibri"/>
              <a:ea typeface="Calibri"/>
              <a:cs typeface="Calibri"/>
              <a:sym typeface="Calibri"/>
            </a:endParaRPr>
          </a:p>
        </p:txBody>
      </p:sp>
      <p:sp>
        <p:nvSpPr>
          <p:cNvPr id="10" name="Google Shape;108;p14">
            <a:extLst>
              <a:ext uri="{FF2B5EF4-FFF2-40B4-BE49-F238E27FC236}">
                <a16:creationId xmlns:a16="http://schemas.microsoft.com/office/drawing/2014/main" id="{F5338502-4318-89B6-92B7-67AAB296B52E}"/>
              </a:ext>
            </a:extLst>
          </p:cNvPr>
          <p:cNvSpPr/>
          <p:nvPr userDrawn="1"/>
        </p:nvSpPr>
        <p:spPr>
          <a:xfrm>
            <a:off x="130969" y="84524"/>
            <a:ext cx="149158" cy="580473"/>
          </a:xfrm>
          <a:prstGeom prst="rect">
            <a:avLst/>
          </a:prstGeom>
          <a:solidFill>
            <a:srgbClr val="E7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rgbClr val="E71D1C"/>
              </a:solidFill>
              <a:latin typeface="Calibri"/>
              <a:ea typeface="Calibri"/>
              <a:cs typeface="Calibri"/>
              <a:sym typeface="Calibri"/>
            </a:endParaRPr>
          </a:p>
        </p:txBody>
      </p:sp>
      <p:sp>
        <p:nvSpPr>
          <p:cNvPr id="12" name="Google Shape;110;p14">
            <a:extLst>
              <a:ext uri="{FF2B5EF4-FFF2-40B4-BE49-F238E27FC236}">
                <a16:creationId xmlns:a16="http://schemas.microsoft.com/office/drawing/2014/main" id="{6A85E03C-6978-7301-E145-2C98CBA8D3DA}"/>
              </a:ext>
            </a:extLst>
          </p:cNvPr>
          <p:cNvSpPr/>
          <p:nvPr userDrawn="1"/>
        </p:nvSpPr>
        <p:spPr>
          <a:xfrm>
            <a:off x="10169561" y="4619465"/>
            <a:ext cx="254459" cy="623512"/>
          </a:xfrm>
          <a:custGeom>
            <a:avLst/>
            <a:gdLst/>
            <a:ahLst/>
            <a:cxnLst/>
            <a:rect l="l" t="t" r="r" b="b"/>
            <a:pathLst>
              <a:path w="1060423" h="2598393" extrusionOk="0">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sp>
        <p:nvSpPr>
          <p:cNvPr id="13" name="Google Shape;111;p14">
            <a:extLst>
              <a:ext uri="{FF2B5EF4-FFF2-40B4-BE49-F238E27FC236}">
                <a16:creationId xmlns:a16="http://schemas.microsoft.com/office/drawing/2014/main" id="{05E94310-ED12-9BE7-B6C3-4C6E62217FB6}"/>
              </a:ext>
            </a:extLst>
          </p:cNvPr>
          <p:cNvSpPr/>
          <p:nvPr userDrawn="1"/>
        </p:nvSpPr>
        <p:spPr>
          <a:xfrm>
            <a:off x="7872527" y="4787372"/>
            <a:ext cx="505898" cy="283399"/>
          </a:xfrm>
          <a:custGeom>
            <a:avLst/>
            <a:gdLst/>
            <a:ahLst/>
            <a:cxnLst/>
            <a:rect l="l" t="t" r="r" b="b"/>
            <a:pathLst>
              <a:path w="4560938" h="2554996" extrusionOk="0">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graphicFrame>
        <p:nvGraphicFramePr>
          <p:cNvPr id="14" name="Google Shape;112;p14">
            <a:extLst>
              <a:ext uri="{FF2B5EF4-FFF2-40B4-BE49-F238E27FC236}">
                <a16:creationId xmlns:a16="http://schemas.microsoft.com/office/drawing/2014/main" id="{8ED822AC-793F-7AC1-55B2-9638900FF30C}"/>
              </a:ext>
            </a:extLst>
          </p:cNvPr>
          <p:cNvGraphicFramePr/>
          <p:nvPr userDrawn="1">
            <p:extLst>
              <p:ext uri="{D42A27DB-BD31-4B8C-83A1-F6EECF244321}">
                <p14:modId xmlns:p14="http://schemas.microsoft.com/office/powerpoint/2010/main" val="184680159"/>
              </p:ext>
            </p:extLst>
          </p:nvPr>
        </p:nvGraphicFramePr>
        <p:xfrm>
          <a:off x="-56698" y="6463241"/>
          <a:ext cx="12508800" cy="466303"/>
        </p:xfrm>
        <a:graphic>
          <a:graphicData uri="http://schemas.openxmlformats.org/drawingml/2006/table">
            <a:tbl>
              <a:tblPr firstRow="1" bandRow="1">
                <a:noFill/>
                <a:tableStyleId>{6888B880-F6E4-46C2-B61A-49CEC28D1410}</a:tableStyleId>
              </a:tblPr>
              <a:tblGrid>
                <a:gridCol w="11557507">
                  <a:extLst>
                    <a:ext uri="{9D8B030D-6E8A-4147-A177-3AD203B41FA5}">
                      <a16:colId xmlns:a16="http://schemas.microsoft.com/office/drawing/2014/main" val="20000"/>
                    </a:ext>
                  </a:extLst>
                </a:gridCol>
                <a:gridCol w="951293">
                  <a:extLst>
                    <a:ext uri="{9D8B030D-6E8A-4147-A177-3AD203B41FA5}">
                      <a16:colId xmlns:a16="http://schemas.microsoft.com/office/drawing/2014/main" val="20001"/>
                    </a:ext>
                  </a:extLst>
                </a:gridCol>
              </a:tblGrid>
              <a:tr h="466303">
                <a:tc>
                  <a:txBody>
                    <a:bodyPr/>
                    <a:lstStyle/>
                    <a:p>
                      <a:pPr marL="0" marR="0" lvl="0" indent="0" algn="ctr" rtl="0">
                        <a:spcBef>
                          <a:spcPts val="0"/>
                        </a:spcBef>
                        <a:spcAft>
                          <a:spcPts val="0"/>
                        </a:spcAft>
                        <a:buNone/>
                      </a:pPr>
                      <a:r>
                        <a:rPr lang="en-US" sz="1600" b="1">
                          <a:solidFill>
                            <a:schemeClr val="tx1"/>
                          </a:solidFill>
                        </a:rPr>
                        <a:t>Introduction</a:t>
                      </a:r>
                      <a:r>
                        <a:rPr lang="en-US" sz="1600">
                          <a:solidFill>
                            <a:schemeClr val="tx1">
                              <a:lumMod val="95000"/>
                              <a:lumOff val="5000"/>
                            </a:schemeClr>
                          </a:solidFill>
                          <a:latin typeface="Calibri"/>
                          <a:ea typeface="Calibri"/>
                          <a:cs typeface="Calibri"/>
                          <a:sym typeface="Calibri"/>
                        </a:rPr>
                        <a:t>| Problem Identification | Objectives | Methodology | </a:t>
                      </a:r>
                      <a:r>
                        <a:rPr lang="en-US" sz="1600">
                          <a:solidFill>
                            <a:schemeClr val="tx1">
                              <a:lumMod val="95000"/>
                              <a:lumOff val="5000"/>
                            </a:schemeClr>
                          </a:solidFill>
                        </a:rPr>
                        <a:t>Results | </a:t>
                      </a:r>
                      <a:r>
                        <a:rPr lang="en-US" sz="1600">
                          <a:solidFill>
                            <a:schemeClr val="bg1"/>
                          </a:solidFill>
                        </a:rPr>
                        <a:t>Conclusion</a:t>
                      </a:r>
                      <a:r>
                        <a:rPr lang="en-US" sz="1600">
                          <a:solidFill>
                            <a:schemeClr val="tx1">
                              <a:lumMod val="95000"/>
                              <a:lumOff val="5000"/>
                            </a:schemeClr>
                          </a:solidFill>
                          <a:latin typeface="Calibri"/>
                          <a:ea typeface="Calibri"/>
                          <a:cs typeface="Calibri"/>
                          <a:sym typeface="Calibri"/>
                        </a:rPr>
                        <a:t> </a:t>
                      </a:r>
                      <a:endParaRPr sz="1600">
                        <a:solidFill>
                          <a:schemeClr val="tx1">
                            <a:lumMod val="95000"/>
                            <a:lumOff val="5000"/>
                          </a:schemeClr>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A3B3A"/>
                    </a:solidFill>
                  </a:tcPr>
                </a:tc>
                <a:tc>
                  <a:txBody>
                    <a:bodyPr/>
                    <a:lstStyle/>
                    <a:p>
                      <a:pPr marL="0" marR="0" lvl="0" indent="0" algn="r" rtl="0">
                        <a:spcBef>
                          <a:spcPts val="0"/>
                        </a:spcBef>
                        <a:spcAft>
                          <a:spcPts val="0"/>
                        </a:spcAft>
                        <a:buNone/>
                      </a:pPr>
                      <a:endParaRPr sz="1400">
                        <a:solidFill>
                          <a:srgbClr val="FFFFFF"/>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A3B3A"/>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6936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46967" y="2184667"/>
            <a:ext cx="4868400" cy="19196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53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946965" y="4092151"/>
            <a:ext cx="6025600" cy="479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2400"/>
              <a:buNone/>
              <a:defRPr sz="3200"/>
            </a:lvl2pPr>
            <a:lvl3pPr lvl="2">
              <a:lnSpc>
                <a:spcPct val="100000"/>
              </a:lnSpc>
              <a:spcBef>
                <a:spcPts val="0"/>
              </a:spcBef>
              <a:spcAft>
                <a:spcPts val="0"/>
              </a:spcAft>
              <a:buSzPts val="2400"/>
              <a:buNone/>
              <a:defRPr sz="3200"/>
            </a:lvl3pPr>
            <a:lvl4pPr lvl="3">
              <a:lnSpc>
                <a:spcPct val="100000"/>
              </a:lnSpc>
              <a:spcBef>
                <a:spcPts val="0"/>
              </a:spcBef>
              <a:spcAft>
                <a:spcPts val="0"/>
              </a:spcAft>
              <a:buSzPts val="2400"/>
              <a:buNone/>
              <a:defRPr sz="3200"/>
            </a:lvl4pPr>
            <a:lvl5pPr lvl="4">
              <a:lnSpc>
                <a:spcPct val="100000"/>
              </a:lnSpc>
              <a:spcBef>
                <a:spcPts val="0"/>
              </a:spcBef>
              <a:spcAft>
                <a:spcPts val="0"/>
              </a:spcAft>
              <a:buSzPts val="2400"/>
              <a:buNone/>
              <a:defRPr sz="3200"/>
            </a:lvl5pPr>
            <a:lvl6pPr lvl="5">
              <a:lnSpc>
                <a:spcPct val="100000"/>
              </a:lnSpc>
              <a:spcBef>
                <a:spcPts val="0"/>
              </a:spcBef>
              <a:spcAft>
                <a:spcPts val="0"/>
              </a:spcAft>
              <a:buSzPts val="2400"/>
              <a:buNone/>
              <a:defRPr sz="3200"/>
            </a:lvl6pPr>
            <a:lvl7pPr lvl="6">
              <a:lnSpc>
                <a:spcPct val="100000"/>
              </a:lnSpc>
              <a:spcBef>
                <a:spcPts val="0"/>
              </a:spcBef>
              <a:spcAft>
                <a:spcPts val="0"/>
              </a:spcAft>
              <a:buSzPts val="2400"/>
              <a:buNone/>
              <a:defRPr sz="3200"/>
            </a:lvl7pPr>
            <a:lvl8pPr lvl="7">
              <a:lnSpc>
                <a:spcPct val="100000"/>
              </a:lnSpc>
              <a:spcBef>
                <a:spcPts val="0"/>
              </a:spcBef>
              <a:spcAft>
                <a:spcPts val="0"/>
              </a:spcAft>
              <a:buSzPts val="2400"/>
              <a:buNone/>
              <a:defRPr sz="3200"/>
            </a:lvl8pPr>
            <a:lvl9pPr lvl="8">
              <a:lnSpc>
                <a:spcPct val="100000"/>
              </a:lnSpc>
              <a:spcBef>
                <a:spcPts val="0"/>
              </a:spcBef>
              <a:spcAft>
                <a:spcPts val="0"/>
              </a:spcAft>
              <a:buSzPts val="2400"/>
              <a:buNone/>
              <a:defRPr sz="3200"/>
            </a:lvl9pPr>
          </a:lstStyle>
          <a:p>
            <a:endParaRPr/>
          </a:p>
        </p:txBody>
      </p:sp>
    </p:spTree>
    <p:extLst>
      <p:ext uri="{BB962C8B-B14F-4D97-AF65-F5344CB8AC3E}">
        <p14:creationId xmlns:p14="http://schemas.microsoft.com/office/powerpoint/2010/main" val="250424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611400" y="4231500"/>
            <a:ext cx="6969200" cy="944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3" name="Google Shape;13;p3"/>
          <p:cNvSpPr txBox="1">
            <a:spLocks noGrp="1"/>
          </p:cNvSpPr>
          <p:nvPr>
            <p:ph type="title" idx="2" hasCustomPrompt="1"/>
          </p:nvPr>
        </p:nvSpPr>
        <p:spPr>
          <a:xfrm>
            <a:off x="1898600" y="1322433"/>
            <a:ext cx="8394800" cy="225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4" name="Google Shape;14;p3"/>
          <p:cNvSpPr txBox="1">
            <a:spLocks noGrp="1"/>
          </p:cNvSpPr>
          <p:nvPr>
            <p:ph type="subTitle" idx="1"/>
          </p:nvPr>
        </p:nvSpPr>
        <p:spPr>
          <a:xfrm>
            <a:off x="3996800" y="5108167"/>
            <a:ext cx="4198400" cy="47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Tree>
    <p:extLst>
      <p:ext uri="{BB962C8B-B14F-4D97-AF65-F5344CB8AC3E}">
        <p14:creationId xmlns:p14="http://schemas.microsoft.com/office/powerpoint/2010/main" val="3472712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48" r:id="rId2"/>
    <p:sldLayoutId id="2147483703" r:id="rId3"/>
    <p:sldLayoutId id="2147483667" r:id="rId4"/>
    <p:sldLayoutId id="2147483668" r:id="rId5"/>
    <p:sldLayoutId id="2147483704" r:id="rId6"/>
    <p:sldLayoutId id="214748367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ighteous"/>
              <a:buNone/>
              <a:defRPr sz="2800">
                <a:solidFill>
                  <a:schemeClr val="dk1"/>
                </a:solidFill>
                <a:latin typeface="Righteous"/>
                <a:ea typeface="Righteous"/>
                <a:cs typeface="Righteous"/>
                <a:sym typeface="Righteou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Didact Gothic"/>
              <a:buChar char="●"/>
              <a:defRPr sz="1800">
                <a:solidFill>
                  <a:schemeClr val="dk1"/>
                </a:solidFill>
                <a:latin typeface="Didact Gothic"/>
                <a:ea typeface="Didact Gothic"/>
                <a:cs typeface="Didact Gothic"/>
                <a:sym typeface="Didact Gothic"/>
              </a:defRPr>
            </a:lvl1pPr>
            <a:lvl2pPr marL="914400" lvl="1"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00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3900448035"/>
      </p:ext>
    </p:extLst>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51" r:id="rId4"/>
    <p:sldLayoutId id="2147483675" r:id="rId5"/>
    <p:sldLayoutId id="2147483676" r:id="rId6"/>
    <p:sldLayoutId id="2147483653" r:id="rId7"/>
    <p:sldLayoutId id="2147483654" r:id="rId8"/>
    <p:sldLayoutId id="2147483677" r:id="rId9"/>
    <p:sldLayoutId id="2147483678" r:id="rId10"/>
    <p:sldLayoutId id="2147483679" r:id="rId11"/>
    <p:sldLayoutId id="2147483656" r:id="rId12"/>
    <p:sldLayoutId id="2147483680" r:id="rId13"/>
    <p:sldLayoutId id="2147483681" r:id="rId14"/>
    <p:sldLayoutId id="2147483682" r:id="rId15"/>
    <p:sldLayoutId id="2147483683" r:id="rId16"/>
    <p:sldLayoutId id="2147483660" r:id="rId17"/>
    <p:sldLayoutId id="2147483684" r:id="rId18"/>
    <p:sldLayoutId id="2147483685" r:id="rId19"/>
    <p:sldLayoutId id="2147483662" r:id="rId20"/>
    <p:sldLayoutId id="2147483686" r:id="rId21"/>
    <p:sldLayoutId id="2147483687" r:id="rId22"/>
    <p:sldLayoutId id="2147483688" r:id="rId23"/>
    <p:sldLayoutId id="2147483689" r:id="rId24"/>
    <p:sldLayoutId id="2147483666" r:id="rId25"/>
    <p:sldLayoutId id="2147483690" r:id="rId26"/>
    <p:sldLayoutId id="2147483691" r:id="rId27"/>
    <p:sldLayoutId id="2147483692" r:id="rId28"/>
    <p:sldLayoutId id="2147483669" r:id="rId29"/>
    <p:sldLayoutId id="2147483693" r:id="rId30"/>
    <p:sldLayoutId id="2147483694"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3"/>
          <p:cNvPicPr preferRelativeResize="0"/>
          <p:nvPr/>
        </p:nvPicPr>
        <p:blipFill>
          <a:blip r:embed="rId3">
            <a:alphaModFix amt="54000"/>
          </a:blip>
          <a:stretch>
            <a:fillRect/>
          </a:stretch>
        </p:blipFill>
        <p:spPr>
          <a:xfrm>
            <a:off x="0" y="1"/>
            <a:ext cx="12263225" cy="5984924"/>
          </a:xfrm>
          <a:prstGeom prst="rect">
            <a:avLst/>
          </a:prstGeom>
          <a:noFill/>
          <a:ln>
            <a:noFill/>
          </a:ln>
        </p:spPr>
      </p:pic>
      <p:sp>
        <p:nvSpPr>
          <p:cNvPr id="90" name="Google Shape;90;p13"/>
          <p:cNvSpPr/>
          <p:nvPr/>
        </p:nvSpPr>
        <p:spPr>
          <a:xfrm>
            <a:off x="-71225" y="1875725"/>
            <a:ext cx="12263100" cy="2409600"/>
          </a:xfrm>
          <a:prstGeom prst="rect">
            <a:avLst/>
          </a:prstGeom>
          <a:solidFill>
            <a:srgbClr val="FFFFFF">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rot="5400000">
            <a:off x="-521325" y="2979747"/>
            <a:ext cx="1984800" cy="141600"/>
          </a:xfrm>
          <a:prstGeom prst="rect">
            <a:avLst/>
          </a:prstGeom>
          <a:solidFill>
            <a:srgbClr val="DA3B3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rgbClr val="DA3B3A"/>
              </a:solidFill>
            </a:endParaRPr>
          </a:p>
        </p:txBody>
      </p:sp>
      <p:sp>
        <p:nvSpPr>
          <p:cNvPr id="92" name="Google Shape;92;p13"/>
          <p:cNvSpPr/>
          <p:nvPr/>
        </p:nvSpPr>
        <p:spPr>
          <a:xfrm rot="10800000" flipH="1">
            <a:off x="-7450" y="5984925"/>
            <a:ext cx="12263100" cy="83400"/>
          </a:xfrm>
          <a:prstGeom prst="rect">
            <a:avLst/>
          </a:prstGeom>
          <a:solidFill>
            <a:srgbClr val="DA3B3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sp>
        <p:nvSpPr>
          <p:cNvPr id="94" name="Google Shape;94;p13"/>
          <p:cNvSpPr txBox="1"/>
          <p:nvPr/>
        </p:nvSpPr>
        <p:spPr>
          <a:xfrm>
            <a:off x="817013" y="3769687"/>
            <a:ext cx="8209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85147"/>
              </a:buClr>
              <a:buSzPts val="2400"/>
              <a:buFont typeface="Calibri"/>
              <a:buNone/>
            </a:pPr>
            <a:r>
              <a:rPr lang="en-US" sz="1600" b="1">
                <a:solidFill>
                  <a:schemeClr val="tx1">
                    <a:lumMod val="95000"/>
                    <a:lumOff val="5000"/>
                  </a:schemeClr>
                </a:solidFill>
                <a:latin typeface="Roboto"/>
                <a:ea typeface="Roboto"/>
                <a:cs typeface="Roboto"/>
                <a:sym typeface="Roboto"/>
              </a:rPr>
              <a:t>Group Members:  TSANG Yu, CHAN Kwan Kiu, LIN Xintong</a:t>
            </a:r>
            <a:endParaRPr sz="1600" b="1">
              <a:solidFill>
                <a:schemeClr val="tx1">
                  <a:lumMod val="95000"/>
                  <a:lumOff val="5000"/>
                </a:schemeClr>
              </a:solidFill>
              <a:latin typeface="Roboto"/>
              <a:ea typeface="Roboto"/>
              <a:cs typeface="Roboto"/>
              <a:sym typeface="Roboto"/>
            </a:endParaRPr>
          </a:p>
          <a:p>
            <a:pPr marL="0" marR="0" lvl="0" indent="0" algn="l" rtl="0">
              <a:lnSpc>
                <a:spcPct val="100000"/>
              </a:lnSpc>
              <a:spcBef>
                <a:spcPts val="0"/>
              </a:spcBef>
              <a:spcAft>
                <a:spcPts val="0"/>
              </a:spcAft>
              <a:buClr>
                <a:srgbClr val="585147"/>
              </a:buClr>
              <a:buSzPts val="2400"/>
              <a:buFont typeface="Calibri"/>
              <a:buNone/>
            </a:pPr>
            <a:endParaRPr sz="1600" b="1">
              <a:solidFill>
                <a:schemeClr val="tx1">
                  <a:lumMod val="95000"/>
                  <a:lumOff val="5000"/>
                </a:schemeClr>
              </a:solidFill>
              <a:latin typeface="Roboto"/>
              <a:ea typeface="Roboto"/>
              <a:cs typeface="Roboto"/>
              <a:sym typeface="Roboto"/>
            </a:endParaRPr>
          </a:p>
        </p:txBody>
      </p:sp>
      <p:sp>
        <p:nvSpPr>
          <p:cNvPr id="95" name="Google Shape;95;p13"/>
          <p:cNvSpPr txBox="1"/>
          <p:nvPr/>
        </p:nvSpPr>
        <p:spPr>
          <a:xfrm>
            <a:off x="817285" y="2186925"/>
            <a:ext cx="7904683" cy="644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585147"/>
              </a:buClr>
              <a:buSzPts val="2400"/>
              <a:buFont typeface="Calibri"/>
              <a:buNone/>
            </a:pPr>
            <a:r>
              <a:rPr lang="en-US" sz="4400" b="1">
                <a:solidFill>
                  <a:srgbClr val="DA3B3A"/>
                </a:solidFill>
                <a:latin typeface="Roboto"/>
                <a:ea typeface="Roboto"/>
                <a:cs typeface="Roboto"/>
                <a:sym typeface="Roboto"/>
              </a:rPr>
              <a:t>LF</a:t>
            </a:r>
            <a:r>
              <a:rPr lang="zh-TW" altLang="en-US" sz="4400" b="1">
                <a:solidFill>
                  <a:srgbClr val="DA3B3A"/>
                </a:solidFill>
                <a:latin typeface="Roboto"/>
                <a:ea typeface="Roboto"/>
                <a:cs typeface="Roboto"/>
                <a:sym typeface="Roboto"/>
              </a:rPr>
              <a:t> </a:t>
            </a:r>
            <a:r>
              <a:rPr lang="en-US" altLang="zh-TW" sz="4400" b="1">
                <a:solidFill>
                  <a:srgbClr val="DA3B3A"/>
                </a:solidFill>
                <a:latin typeface="Roboto"/>
                <a:ea typeface="Roboto"/>
                <a:cs typeface="Roboto"/>
                <a:sym typeface="Roboto"/>
              </a:rPr>
              <a:t>Logistics – ETA Prediction</a:t>
            </a:r>
            <a:endParaRPr sz="4400" b="1" i="0" u="none" strike="noStrike" cap="none">
              <a:solidFill>
                <a:srgbClr val="DA3B3A"/>
              </a:solidFill>
              <a:latin typeface="Roboto"/>
              <a:ea typeface="Roboto"/>
              <a:cs typeface="Roboto"/>
              <a:sym typeface="Roboto"/>
            </a:endParaRPr>
          </a:p>
        </p:txBody>
      </p:sp>
      <p:sp>
        <p:nvSpPr>
          <p:cNvPr id="96" name="Google Shape;96;p13"/>
          <p:cNvSpPr txBox="1"/>
          <p:nvPr/>
        </p:nvSpPr>
        <p:spPr>
          <a:xfrm>
            <a:off x="817286" y="2867513"/>
            <a:ext cx="11331900" cy="6309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585147"/>
              </a:buClr>
              <a:buSzPts val="2400"/>
              <a:buFont typeface="Calibri"/>
              <a:buNone/>
            </a:pPr>
            <a:endParaRPr sz="3500" b="1" i="0" u="none" strike="noStrike" cap="none">
              <a:solidFill>
                <a:srgbClr val="FFFFFF"/>
              </a:solidFill>
              <a:latin typeface="Calibri"/>
              <a:ea typeface="Calibri"/>
              <a:cs typeface="Calibri"/>
              <a:sym typeface="Calibri"/>
            </a:endParaRPr>
          </a:p>
        </p:txBody>
      </p:sp>
      <p:pic>
        <p:nvPicPr>
          <p:cNvPr id="11" name="Picture 2" descr="Graphical user interface&#10;&#10;Description automatically generated">
            <a:extLst>
              <a:ext uri="{FF2B5EF4-FFF2-40B4-BE49-F238E27FC236}">
                <a16:creationId xmlns:a16="http://schemas.microsoft.com/office/drawing/2014/main" id="{26D2A00B-F45F-A4ED-0C99-60931F45CF67}"/>
              </a:ext>
            </a:extLst>
          </p:cNvPr>
          <p:cNvPicPr>
            <a:picLocks noChangeAspect="1"/>
          </p:cNvPicPr>
          <p:nvPr/>
        </p:nvPicPr>
        <p:blipFill rotWithShape="1">
          <a:blip r:embed="rId4"/>
          <a:srcRect l="-73" t="36982" r="-295" b="35219"/>
          <a:stretch/>
        </p:blipFill>
        <p:spPr>
          <a:xfrm>
            <a:off x="541875" y="454889"/>
            <a:ext cx="2960783" cy="820044"/>
          </a:xfrm>
          <a:prstGeom prst="rect">
            <a:avLst/>
          </a:prstGeom>
        </p:spPr>
      </p:pic>
      <p:sp>
        <p:nvSpPr>
          <p:cNvPr id="12" name="Google Shape;95;p13">
            <a:extLst>
              <a:ext uri="{FF2B5EF4-FFF2-40B4-BE49-F238E27FC236}">
                <a16:creationId xmlns:a16="http://schemas.microsoft.com/office/drawing/2014/main" id="{2983D2B9-2F49-4EE5-8989-394820745AEB}"/>
              </a:ext>
            </a:extLst>
          </p:cNvPr>
          <p:cNvSpPr txBox="1"/>
          <p:nvPr/>
        </p:nvSpPr>
        <p:spPr>
          <a:xfrm>
            <a:off x="817013" y="2850173"/>
            <a:ext cx="9786238" cy="644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585147"/>
              </a:buClr>
              <a:buSzPts val="2400"/>
              <a:buFont typeface="Calibri"/>
              <a:buNone/>
            </a:pPr>
            <a:r>
              <a:rPr lang="en-US" sz="2400" b="1">
                <a:solidFill>
                  <a:srgbClr val="DA3B3A"/>
                </a:solidFill>
                <a:latin typeface="Roboto"/>
                <a:ea typeface="Roboto"/>
                <a:cs typeface="Roboto"/>
                <a:sym typeface="Roboto"/>
              </a:rPr>
              <a:t>Department of Industrial Engineering and Decision Analytics </a:t>
            </a:r>
          </a:p>
          <a:p>
            <a:pPr marL="0" marR="0" lvl="0" indent="0" algn="l" rtl="0">
              <a:lnSpc>
                <a:spcPct val="100000"/>
              </a:lnSpc>
              <a:spcBef>
                <a:spcPts val="0"/>
              </a:spcBef>
              <a:spcAft>
                <a:spcPts val="0"/>
              </a:spcAft>
              <a:buClr>
                <a:srgbClr val="585147"/>
              </a:buClr>
              <a:buSzPts val="2400"/>
              <a:buFont typeface="Calibri"/>
              <a:buNone/>
            </a:pPr>
            <a:r>
              <a:rPr lang="en-US" sz="2400" b="1">
                <a:solidFill>
                  <a:srgbClr val="DA3B3A"/>
                </a:solidFill>
                <a:latin typeface="Roboto"/>
                <a:ea typeface="Roboto"/>
                <a:cs typeface="Roboto"/>
                <a:sym typeface="Roboto"/>
              </a:rPr>
              <a:t>Final Year Project </a:t>
            </a:r>
            <a:endParaRPr sz="2400" b="1" i="0" u="none" strike="noStrike" cap="none">
              <a:solidFill>
                <a:srgbClr val="DA3B3A"/>
              </a:solidFill>
              <a:latin typeface="Roboto"/>
              <a:ea typeface="Roboto"/>
              <a:cs typeface="Roboto"/>
              <a:sym typeface="Roboto"/>
            </a:endParaRPr>
          </a:p>
        </p:txBody>
      </p:sp>
      <p:pic>
        <p:nvPicPr>
          <p:cNvPr id="13" name="Picture 3">
            <a:extLst>
              <a:ext uri="{FF2B5EF4-FFF2-40B4-BE49-F238E27FC236}">
                <a16:creationId xmlns:a16="http://schemas.microsoft.com/office/drawing/2014/main" id="{FB31ED7F-0AD3-1A38-2A50-22A4D7490ACC}"/>
              </a:ext>
            </a:extLst>
          </p:cNvPr>
          <p:cNvPicPr>
            <a:picLocks noChangeAspect="1"/>
          </p:cNvPicPr>
          <p:nvPr/>
        </p:nvPicPr>
        <p:blipFill>
          <a:blip r:embed="rId5"/>
          <a:stretch>
            <a:fillRect/>
          </a:stretch>
        </p:blipFill>
        <p:spPr>
          <a:xfrm>
            <a:off x="261893" y="6147753"/>
            <a:ext cx="2599851" cy="593143"/>
          </a:xfrm>
          <a:prstGeom prst="rect">
            <a:avLst/>
          </a:prstGeom>
        </p:spPr>
      </p:pic>
      <p:pic>
        <p:nvPicPr>
          <p:cNvPr id="3" name="圖片 2" descr="一張含有 文字, 字型, 印刷術, 設計 的圖片&#10;&#10;自動產生的描述">
            <a:extLst>
              <a:ext uri="{FF2B5EF4-FFF2-40B4-BE49-F238E27FC236}">
                <a16:creationId xmlns:a16="http://schemas.microsoft.com/office/drawing/2014/main" id="{3B81DB6E-F4E0-814F-C387-AFCC61B200EC}"/>
              </a:ext>
            </a:extLst>
          </p:cNvPr>
          <p:cNvPicPr>
            <a:picLocks noChangeAspect="1"/>
          </p:cNvPicPr>
          <p:nvPr/>
        </p:nvPicPr>
        <p:blipFill>
          <a:blip r:embed="rId6"/>
          <a:stretch>
            <a:fillRect/>
          </a:stretch>
        </p:blipFill>
        <p:spPr>
          <a:xfrm>
            <a:off x="10033490" y="6145750"/>
            <a:ext cx="1896617" cy="595146"/>
          </a:xfrm>
          <a:prstGeom prst="rect">
            <a:avLst/>
          </a:prstGeom>
        </p:spPr>
      </p:pic>
      <p:sp>
        <p:nvSpPr>
          <p:cNvPr id="16" name="Google Shape;94;p13">
            <a:extLst>
              <a:ext uri="{FF2B5EF4-FFF2-40B4-BE49-F238E27FC236}">
                <a16:creationId xmlns:a16="http://schemas.microsoft.com/office/drawing/2014/main" id="{6510E527-CB3A-3760-49E0-D31FB71A1F27}"/>
              </a:ext>
            </a:extLst>
          </p:cNvPr>
          <p:cNvSpPr txBox="1"/>
          <p:nvPr/>
        </p:nvSpPr>
        <p:spPr>
          <a:xfrm>
            <a:off x="817013" y="3534286"/>
            <a:ext cx="820920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85147"/>
              </a:buClr>
              <a:buSzPts val="2400"/>
              <a:buFont typeface="Calibri"/>
              <a:buNone/>
            </a:pPr>
            <a:r>
              <a:rPr lang="en-US" sz="1600" b="1">
                <a:solidFill>
                  <a:schemeClr val="tx1">
                    <a:lumMod val="95000"/>
                    <a:lumOff val="5000"/>
                  </a:schemeClr>
                </a:solidFill>
                <a:latin typeface="Roboto"/>
                <a:ea typeface="Roboto"/>
                <a:cs typeface="Roboto"/>
                <a:sym typeface="Roboto"/>
              </a:rPr>
              <a:t>Supervisor: Prof. Wei YOU</a:t>
            </a:r>
            <a:endParaRPr sz="1600" b="1">
              <a:solidFill>
                <a:schemeClr val="tx1">
                  <a:lumMod val="95000"/>
                  <a:lumOff val="5000"/>
                </a:schemeClr>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cxnSp>
        <p:nvCxnSpPr>
          <p:cNvPr id="214" name="Google Shape;214;p19"/>
          <p:cNvCxnSpPr/>
          <p:nvPr/>
        </p:nvCxnSpPr>
        <p:spPr>
          <a:xfrm>
            <a:off x="0" y="6463241"/>
            <a:ext cx="12204000" cy="0"/>
          </a:xfrm>
          <a:prstGeom prst="straightConnector1">
            <a:avLst/>
          </a:prstGeom>
          <a:noFill/>
          <a:ln w="9525" cap="flat" cmpd="sng">
            <a:solidFill>
              <a:schemeClr val="accent1"/>
            </a:solidFill>
            <a:prstDash val="solid"/>
            <a:miter lim="800000"/>
            <a:headEnd type="none" w="sm" len="sm"/>
            <a:tailEnd type="none" w="sm" len="sm"/>
          </a:ln>
        </p:spPr>
      </p:cxnSp>
      <p:sp>
        <p:nvSpPr>
          <p:cNvPr id="217" name="Google Shape;217;p19"/>
          <p:cNvSpPr/>
          <p:nvPr/>
        </p:nvSpPr>
        <p:spPr>
          <a:xfrm>
            <a:off x="130969" y="84524"/>
            <a:ext cx="149100" cy="580500"/>
          </a:xfrm>
          <a:prstGeom prst="rect">
            <a:avLst/>
          </a:prstGeom>
          <a:solidFill>
            <a:srgbClr val="E7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rgbClr val="E71D1C"/>
              </a:solidFill>
              <a:latin typeface="Calibri"/>
              <a:ea typeface="Calibri"/>
              <a:cs typeface="Calibri"/>
              <a:sym typeface="Calibri"/>
            </a:endParaRPr>
          </a:p>
        </p:txBody>
      </p:sp>
      <p:sp>
        <p:nvSpPr>
          <p:cNvPr id="2" name="Rectangle: Rounded Corners 1">
            <a:extLst>
              <a:ext uri="{FF2B5EF4-FFF2-40B4-BE49-F238E27FC236}">
                <a16:creationId xmlns:a16="http://schemas.microsoft.com/office/drawing/2014/main" id="{A37B52F8-2324-1C91-B0F4-173F2A1A3E42}"/>
              </a:ext>
            </a:extLst>
          </p:cNvPr>
          <p:cNvSpPr/>
          <p:nvPr/>
        </p:nvSpPr>
        <p:spPr>
          <a:xfrm>
            <a:off x="968076" y="3433246"/>
            <a:ext cx="10258498" cy="644864"/>
          </a:xfrm>
          <a:prstGeom prst="roundRect">
            <a:avLst/>
          </a:prstGeom>
          <a:solidFill>
            <a:schemeClr val="accent2">
              <a:lumMod val="60000"/>
              <a:lumOff val="40000"/>
            </a:schemeClr>
          </a:solidFill>
          <a:ln>
            <a:solidFill>
              <a:srgbClr val="DA3B3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a:solidFill>
                  <a:srgbClr val="000000"/>
                </a:solidFill>
                <a:effectLst/>
                <a:latin typeface="Roboto" panose="02000000000000000000" pitchFamily="2" charset="0"/>
                <a:ea typeface="Roboto" panose="02000000000000000000" pitchFamily="2" charset="0"/>
                <a:cs typeface="Roboto" panose="02000000000000000000" pitchFamily="2" charset="0"/>
              </a:rPr>
              <a:t>2. Consider new features and different models to enhance accuracy of ETA </a:t>
            </a:r>
            <a:endParaRPr lang="en-US" sz="2000">
              <a:solidFill>
                <a:srgbClr val="050E17"/>
              </a:solidFill>
              <a:latin typeface="Roboto" panose="02000000000000000000" pitchFamily="2" charset="0"/>
              <a:ea typeface="Roboto" panose="02000000000000000000" pitchFamily="2" charset="0"/>
              <a:cs typeface="Roboto" panose="02000000000000000000" pitchFamily="2" charset="0"/>
            </a:endParaRPr>
          </a:p>
        </p:txBody>
      </p:sp>
      <p:sp>
        <p:nvSpPr>
          <p:cNvPr id="4" name="Rectangle: Rounded Corners 3">
            <a:extLst>
              <a:ext uri="{FF2B5EF4-FFF2-40B4-BE49-F238E27FC236}">
                <a16:creationId xmlns:a16="http://schemas.microsoft.com/office/drawing/2014/main" id="{637C70C7-A7A2-2F01-8388-B3A75EDB58AB}"/>
              </a:ext>
            </a:extLst>
          </p:cNvPr>
          <p:cNvSpPr/>
          <p:nvPr/>
        </p:nvSpPr>
        <p:spPr>
          <a:xfrm>
            <a:off x="968076" y="2238239"/>
            <a:ext cx="10258498" cy="644864"/>
          </a:xfrm>
          <a:prstGeom prst="roundRect">
            <a:avLst/>
          </a:prstGeom>
          <a:solidFill>
            <a:schemeClr val="accent2">
              <a:lumMod val="40000"/>
              <a:lumOff val="60000"/>
            </a:schemeClr>
          </a:solidFill>
          <a:ln>
            <a:solidFill>
              <a:srgbClr val="DA3B3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a:solidFill>
                  <a:srgbClr val="000000"/>
                </a:solidFill>
                <a:effectLst/>
                <a:latin typeface="Roboto" panose="02000000000000000000" pitchFamily="2" charset="0"/>
                <a:ea typeface="Roboto" panose="02000000000000000000" pitchFamily="2" charset="0"/>
                <a:cs typeface="Roboto" panose="02000000000000000000" pitchFamily="2" charset="0"/>
              </a:rPr>
              <a:t>1. Improve data quality with new data processing algorithms </a:t>
            </a:r>
            <a:endParaRPr lang="en-US" sz="2000">
              <a:solidFill>
                <a:srgbClr val="050E17"/>
              </a:solidFill>
              <a:latin typeface="Roboto" panose="02000000000000000000" pitchFamily="2" charset="0"/>
              <a:ea typeface="Roboto" panose="02000000000000000000" pitchFamily="2" charset="0"/>
              <a:cs typeface="Roboto" panose="02000000000000000000" pitchFamily="2" charset="0"/>
            </a:endParaRPr>
          </a:p>
        </p:txBody>
      </p:sp>
      <p:sp>
        <p:nvSpPr>
          <p:cNvPr id="5" name="Rectangle: Rounded Corners 4">
            <a:extLst>
              <a:ext uri="{FF2B5EF4-FFF2-40B4-BE49-F238E27FC236}">
                <a16:creationId xmlns:a16="http://schemas.microsoft.com/office/drawing/2014/main" id="{DBC23ED4-EC92-1463-53BA-FC2E8FECF72C}"/>
              </a:ext>
            </a:extLst>
          </p:cNvPr>
          <p:cNvSpPr/>
          <p:nvPr/>
        </p:nvSpPr>
        <p:spPr>
          <a:xfrm>
            <a:off x="968076" y="4648886"/>
            <a:ext cx="10258498" cy="644864"/>
          </a:xfrm>
          <a:prstGeom prst="roundRect">
            <a:avLst/>
          </a:prstGeom>
          <a:solidFill>
            <a:srgbClr val="ED7D31"/>
          </a:solidFill>
          <a:ln>
            <a:solidFill>
              <a:srgbClr val="DA3B3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50E17"/>
                </a:solidFill>
                <a:latin typeface="Roboto" panose="02000000000000000000" pitchFamily="2" charset="0"/>
                <a:ea typeface="Roboto" panose="02000000000000000000" pitchFamily="2" charset="0"/>
                <a:cs typeface="Roboto" panose="02000000000000000000" pitchFamily="2" charset="0"/>
              </a:rPr>
              <a:t>3. Integrate ETA prediction and visualization system for different regions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p:nvPr/>
        </p:nvSpPr>
        <p:spPr>
          <a:xfrm>
            <a:off x="4295600" y="1082967"/>
            <a:ext cx="3600800" cy="2830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192;p30"/>
          <p:cNvSpPr/>
          <p:nvPr/>
        </p:nvSpPr>
        <p:spPr>
          <a:xfrm>
            <a:off x="4550600" y="1309567"/>
            <a:ext cx="3090800" cy="2377600"/>
          </a:xfrm>
          <a:prstGeom prst="rect">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193;p30"/>
          <p:cNvSpPr txBox="1">
            <a:spLocks noGrp="1"/>
          </p:cNvSpPr>
          <p:nvPr>
            <p:ph type="title"/>
          </p:nvPr>
        </p:nvSpPr>
        <p:spPr>
          <a:xfrm>
            <a:off x="2611400" y="4231500"/>
            <a:ext cx="6969200" cy="944400"/>
          </a:xfrm>
          <a:prstGeom prst="rect">
            <a:avLst/>
          </a:prstGeom>
        </p:spPr>
        <p:txBody>
          <a:bodyPr spcFirstLastPara="1" wrap="square" lIns="121900" tIns="121900" rIns="121900" bIns="121900" anchor="t" anchorCtr="0">
            <a:noAutofit/>
          </a:bodyPr>
          <a:lstStyle/>
          <a:p>
            <a:r>
              <a:rPr lang="en-US">
                <a:latin typeface="Roboto" panose="02000000000000000000" pitchFamily="2" charset="0"/>
                <a:ea typeface="Roboto" panose="02000000000000000000" pitchFamily="2" charset="0"/>
                <a:cs typeface="Roboto" panose="02000000000000000000" pitchFamily="2" charset="0"/>
              </a:rPr>
              <a:t>Methodology</a:t>
            </a:r>
            <a:endParaRPr>
              <a:latin typeface="Roboto" panose="02000000000000000000" pitchFamily="2" charset="0"/>
              <a:ea typeface="Roboto" panose="02000000000000000000" pitchFamily="2" charset="0"/>
              <a:cs typeface="Roboto" panose="02000000000000000000" pitchFamily="2" charset="0"/>
            </a:endParaRPr>
          </a:p>
        </p:txBody>
      </p:sp>
      <p:sp>
        <p:nvSpPr>
          <p:cNvPr id="194" name="Google Shape;194;p30"/>
          <p:cNvSpPr txBox="1">
            <a:spLocks noGrp="1"/>
          </p:cNvSpPr>
          <p:nvPr>
            <p:ph type="title" idx="2"/>
          </p:nvPr>
        </p:nvSpPr>
        <p:spPr>
          <a:xfrm>
            <a:off x="1898600" y="1322433"/>
            <a:ext cx="8394800" cy="2252400"/>
          </a:xfrm>
          <a:prstGeom prst="rect">
            <a:avLst/>
          </a:prstGeom>
        </p:spPr>
        <p:txBody>
          <a:bodyPr spcFirstLastPara="1" wrap="square" lIns="121900" tIns="121900" rIns="121900" bIns="121900" anchor="ctr" anchorCtr="0">
            <a:noAutofit/>
          </a:bodyPr>
          <a:lstStyle/>
          <a:p>
            <a:r>
              <a:rPr lang="en">
                <a:solidFill>
                  <a:schemeClr val="lt1"/>
                </a:solidFill>
              </a:rPr>
              <a:t>04</a:t>
            </a:r>
            <a:endParaRPr>
              <a:solidFill>
                <a:schemeClr val="lt1"/>
              </a:solidFill>
            </a:endParaRPr>
          </a:p>
        </p:txBody>
      </p:sp>
      <p:sp>
        <p:nvSpPr>
          <p:cNvPr id="3" name="Subtitle 2">
            <a:extLst>
              <a:ext uri="{FF2B5EF4-FFF2-40B4-BE49-F238E27FC236}">
                <a16:creationId xmlns:a16="http://schemas.microsoft.com/office/drawing/2014/main" id="{3C68DAFC-1862-40BB-1B39-9A698C6C619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28648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7DA3EA09-87AE-19E7-905A-21953BEC2C36}"/>
              </a:ext>
            </a:extLst>
          </p:cNvPr>
          <p:cNvSpPr txBox="1"/>
          <p:nvPr/>
        </p:nvSpPr>
        <p:spPr>
          <a:xfrm>
            <a:off x="5416968" y="974262"/>
            <a:ext cx="1358064" cy="584775"/>
          </a:xfrm>
          <a:prstGeom prst="rect">
            <a:avLst/>
          </a:prstGeom>
          <a:noFill/>
        </p:spPr>
        <p:txBody>
          <a:bodyPr wrap="none" rtlCol="0">
            <a:spAutoFit/>
          </a:bodyPr>
          <a:lstStyle/>
          <a:p>
            <a:r>
              <a:rPr lang="en-US" sz="1800" b="1">
                <a:solidFill>
                  <a:schemeClr val="lt1"/>
                </a:solidFill>
                <a:latin typeface="Calibri" panose="020F0502020204030204" pitchFamily="34" charset="0"/>
                <a:cs typeface="Calibri" panose="020F0502020204030204" pitchFamily="34" charset="0"/>
                <a:sym typeface="Calibri"/>
              </a:rPr>
              <a:t>Observation</a:t>
            </a:r>
            <a:endParaRPr lang="en-US" sz="1800">
              <a:latin typeface="Calibri" panose="020F0502020204030204" pitchFamily="34" charset="0"/>
              <a:cs typeface="Calibri" panose="020F0502020204030204" pitchFamily="34" charset="0"/>
            </a:endParaRPr>
          </a:p>
          <a:p>
            <a:endParaRPr lang="en-US"/>
          </a:p>
        </p:txBody>
      </p:sp>
      <p:pic>
        <p:nvPicPr>
          <p:cNvPr id="10" name="Picture 9" descr="A picture containing text, window, appliance, air conditioner&#10;&#10;Description automatically generated">
            <a:extLst>
              <a:ext uri="{FF2B5EF4-FFF2-40B4-BE49-F238E27FC236}">
                <a16:creationId xmlns:a16="http://schemas.microsoft.com/office/drawing/2014/main" id="{C315BEAC-B350-A20A-B10A-4EA801D67FF7}"/>
              </a:ext>
            </a:extLst>
          </p:cNvPr>
          <p:cNvPicPr>
            <a:picLocks noChangeAspect="1"/>
          </p:cNvPicPr>
          <p:nvPr/>
        </p:nvPicPr>
        <p:blipFill>
          <a:blip r:embed="rId3"/>
          <a:stretch>
            <a:fillRect/>
          </a:stretch>
        </p:blipFill>
        <p:spPr>
          <a:xfrm>
            <a:off x="567558" y="1458910"/>
            <a:ext cx="11267659" cy="3291766"/>
          </a:xfrm>
          <a:prstGeom prst="rect">
            <a:avLst/>
          </a:prstGeom>
        </p:spPr>
      </p:pic>
      <p:sp>
        <p:nvSpPr>
          <p:cNvPr id="11" name="TextBox 10">
            <a:extLst>
              <a:ext uri="{FF2B5EF4-FFF2-40B4-BE49-F238E27FC236}">
                <a16:creationId xmlns:a16="http://schemas.microsoft.com/office/drawing/2014/main" id="{85E2C1D2-051F-4F97-D2BD-4EFB55A74F5A}"/>
              </a:ext>
            </a:extLst>
          </p:cNvPr>
          <p:cNvSpPr txBox="1"/>
          <p:nvPr/>
        </p:nvSpPr>
        <p:spPr>
          <a:xfrm>
            <a:off x="1774945" y="5124016"/>
            <a:ext cx="9467656" cy="307777"/>
          </a:xfrm>
          <a:prstGeom prst="rect">
            <a:avLst/>
          </a:prstGeom>
          <a:noFill/>
        </p:spPr>
        <p:txBody>
          <a:bodyPr wrap="none" rtlCol="0">
            <a:spAutoFit/>
          </a:bodyPr>
          <a:lstStyle/>
          <a:p>
            <a:r>
              <a:rPr lang="en-US"/>
              <a:t>Identifying logic: Same [‘Vehicle’, ‘Location’, ‘Start-Lat’, ‘Start-Lon’, ‘Time-1’(</a:t>
            </a:r>
            <a:r>
              <a:rPr lang="en-US" err="1"/>
              <a:t>planStartTime</a:t>
            </a:r>
            <a:r>
              <a:rPr lang="en-US"/>
              <a:t>), ‘Time-3’(</a:t>
            </a:r>
            <a:r>
              <a:rPr lang="en-US" err="1"/>
              <a:t>actualStartTime</a:t>
            </a:r>
            <a:r>
              <a:rPr lang="en-US"/>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7DA3EA09-87AE-19E7-905A-21953BEC2C36}"/>
              </a:ext>
            </a:extLst>
          </p:cNvPr>
          <p:cNvSpPr txBox="1"/>
          <p:nvPr/>
        </p:nvSpPr>
        <p:spPr>
          <a:xfrm>
            <a:off x="4209105" y="984772"/>
            <a:ext cx="3773790" cy="584775"/>
          </a:xfrm>
          <a:prstGeom prst="rect">
            <a:avLst/>
          </a:prstGeom>
          <a:noFill/>
        </p:spPr>
        <p:txBody>
          <a:bodyPr wrap="none" rtlCol="0">
            <a:spAutoFit/>
          </a:bodyPr>
          <a:lstStyle/>
          <a:p>
            <a:r>
              <a:rPr lang="en-US" sz="1800" b="1">
                <a:solidFill>
                  <a:schemeClr val="lt1"/>
                </a:solidFill>
                <a:latin typeface="Calibri" panose="020F0502020204030204" pitchFamily="34" charset="0"/>
                <a:cs typeface="Calibri" panose="020F0502020204030204" pitchFamily="34" charset="0"/>
                <a:sym typeface="Calibri"/>
              </a:rPr>
              <a:t>Drop Null Values and Creating Routes</a:t>
            </a:r>
            <a:endParaRPr lang="en-US" sz="1800">
              <a:latin typeface="Calibri" panose="020F0502020204030204" pitchFamily="34" charset="0"/>
              <a:cs typeface="Calibri" panose="020F0502020204030204" pitchFamily="34" charset="0"/>
            </a:endParaRPr>
          </a:p>
          <a:p>
            <a:endParaRPr lang="en-US"/>
          </a:p>
        </p:txBody>
      </p:sp>
      <p:pic>
        <p:nvPicPr>
          <p:cNvPr id="3" name="Picture 2" descr="Graphical user interface, application, table, Excel&#10;&#10;Description automatically generated">
            <a:extLst>
              <a:ext uri="{FF2B5EF4-FFF2-40B4-BE49-F238E27FC236}">
                <a16:creationId xmlns:a16="http://schemas.microsoft.com/office/drawing/2014/main" id="{8E2CAB4D-075F-7F49-EAF2-3915098430CB}"/>
              </a:ext>
            </a:extLst>
          </p:cNvPr>
          <p:cNvPicPr>
            <a:picLocks noChangeAspect="1"/>
          </p:cNvPicPr>
          <p:nvPr/>
        </p:nvPicPr>
        <p:blipFill>
          <a:blip r:embed="rId3"/>
          <a:stretch>
            <a:fillRect/>
          </a:stretch>
        </p:blipFill>
        <p:spPr>
          <a:xfrm>
            <a:off x="1078109" y="1410989"/>
            <a:ext cx="10035782" cy="4036022"/>
          </a:xfrm>
          <a:prstGeom prst="rect">
            <a:avLst/>
          </a:prstGeom>
        </p:spPr>
      </p:pic>
    </p:spTree>
    <p:extLst>
      <p:ext uri="{BB962C8B-B14F-4D97-AF65-F5344CB8AC3E}">
        <p14:creationId xmlns:p14="http://schemas.microsoft.com/office/powerpoint/2010/main" val="2887096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7DA3EA09-87AE-19E7-905A-21953BEC2C36}"/>
              </a:ext>
            </a:extLst>
          </p:cNvPr>
          <p:cNvSpPr txBox="1"/>
          <p:nvPr/>
        </p:nvSpPr>
        <p:spPr>
          <a:xfrm>
            <a:off x="5110794" y="974262"/>
            <a:ext cx="2023311" cy="584775"/>
          </a:xfrm>
          <a:prstGeom prst="rect">
            <a:avLst/>
          </a:prstGeom>
          <a:noFill/>
        </p:spPr>
        <p:txBody>
          <a:bodyPr wrap="none" rtlCol="0">
            <a:spAutoFit/>
          </a:bodyPr>
          <a:lstStyle/>
          <a:p>
            <a:r>
              <a:rPr lang="en-US" sz="1800" b="1">
                <a:solidFill>
                  <a:schemeClr val="lt1"/>
                </a:solidFill>
                <a:latin typeface="Calibri" panose="020F0502020204030204" pitchFamily="34" charset="0"/>
                <a:cs typeface="Calibri" panose="020F0502020204030204" pitchFamily="34" charset="0"/>
                <a:sym typeface="Calibri"/>
              </a:rPr>
              <a:t>Calculation of ETA  </a:t>
            </a:r>
            <a:endParaRPr lang="en-US" sz="1800">
              <a:latin typeface="Calibri" panose="020F0502020204030204" pitchFamily="34" charset="0"/>
              <a:cs typeface="Calibri" panose="020F0502020204030204" pitchFamily="34" charset="0"/>
            </a:endParaRPr>
          </a:p>
          <a:p>
            <a:endParaRPr lang="en-US"/>
          </a:p>
        </p:txBody>
      </p:sp>
      <p:sp>
        <p:nvSpPr>
          <p:cNvPr id="2" name="Rounded Rectangle 1">
            <a:extLst>
              <a:ext uri="{FF2B5EF4-FFF2-40B4-BE49-F238E27FC236}">
                <a16:creationId xmlns:a16="http://schemas.microsoft.com/office/drawing/2014/main" id="{1D59552E-1569-939F-1E82-7A23F6371FBF}"/>
              </a:ext>
            </a:extLst>
          </p:cNvPr>
          <p:cNvSpPr/>
          <p:nvPr/>
        </p:nvSpPr>
        <p:spPr>
          <a:xfrm>
            <a:off x="642187" y="3603564"/>
            <a:ext cx="1282262" cy="481435"/>
          </a:xfrm>
          <a:prstGeom prst="roundRect">
            <a:avLst/>
          </a:prstGeom>
          <a:solidFill>
            <a:srgbClr val="DA3A3A"/>
          </a:solidFill>
          <a:ln>
            <a:solidFill>
              <a:srgbClr val="DA3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HK Graph with Traffic Data</a:t>
            </a:r>
          </a:p>
        </p:txBody>
      </p:sp>
      <p:grpSp>
        <p:nvGrpSpPr>
          <p:cNvPr id="5" name="Group 4">
            <a:extLst>
              <a:ext uri="{FF2B5EF4-FFF2-40B4-BE49-F238E27FC236}">
                <a16:creationId xmlns:a16="http://schemas.microsoft.com/office/drawing/2014/main" id="{D204BE89-E66D-6CEC-34DA-48A5E19973A5}"/>
              </a:ext>
            </a:extLst>
          </p:cNvPr>
          <p:cNvGrpSpPr/>
          <p:nvPr/>
        </p:nvGrpSpPr>
        <p:grpSpPr>
          <a:xfrm>
            <a:off x="308268" y="1595011"/>
            <a:ext cx="1178528" cy="897058"/>
            <a:chOff x="2511956" y="1428535"/>
            <a:chExt cx="1431584" cy="1089677"/>
          </a:xfrm>
        </p:grpSpPr>
        <p:pic>
          <p:nvPicPr>
            <p:cNvPr id="1026" name="Picture 2">
              <a:extLst>
                <a:ext uri="{FF2B5EF4-FFF2-40B4-BE49-F238E27FC236}">
                  <a16:creationId xmlns:a16="http://schemas.microsoft.com/office/drawing/2014/main" id="{E7BB9126-CAAD-855C-A5ED-0503BD422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676" y="1428535"/>
              <a:ext cx="780393" cy="7803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3F4EE5A-0FDB-80B8-81DB-5E289A7C05C1}"/>
                </a:ext>
              </a:extLst>
            </p:cNvPr>
            <p:cNvSpPr txBox="1"/>
            <p:nvPr/>
          </p:nvSpPr>
          <p:spPr>
            <a:xfrm>
              <a:off x="2511956" y="2200428"/>
              <a:ext cx="1431584" cy="317784"/>
            </a:xfrm>
            <a:prstGeom prst="rect">
              <a:avLst/>
            </a:prstGeom>
            <a:noFill/>
          </p:spPr>
          <p:txBody>
            <a:bodyPr wrap="none" rtlCol="0">
              <a:spAutoFit/>
            </a:bodyPr>
            <a:lstStyle/>
            <a:p>
              <a:r>
                <a:rPr lang="en-US" sz="1100"/>
                <a:t>OpenStreetMap</a:t>
              </a:r>
            </a:p>
          </p:txBody>
        </p:sp>
      </p:grpSp>
      <p:pic>
        <p:nvPicPr>
          <p:cNvPr id="1028" name="Picture 4" descr="TomTom Logo and symbol, meaning, history, PNG, brand">
            <a:extLst>
              <a:ext uri="{FF2B5EF4-FFF2-40B4-BE49-F238E27FC236}">
                <a16:creationId xmlns:a16="http://schemas.microsoft.com/office/drawing/2014/main" id="{82CC5A4F-41F8-90E7-5013-4C6B01EC8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3908" y="1651447"/>
            <a:ext cx="1218779" cy="68556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A84D337F-E2AF-5574-67DB-B1BA660DD79C}"/>
              </a:ext>
            </a:extLst>
          </p:cNvPr>
          <p:cNvCxnSpPr>
            <a:cxnSpLocks/>
          </p:cNvCxnSpPr>
          <p:nvPr/>
        </p:nvCxnSpPr>
        <p:spPr>
          <a:xfrm>
            <a:off x="908433" y="2475504"/>
            <a:ext cx="350457" cy="37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E1467ED-7D28-DEA5-21C7-C4DF24B05599}"/>
              </a:ext>
            </a:extLst>
          </p:cNvPr>
          <p:cNvCxnSpPr>
            <a:cxnSpLocks/>
            <a:stCxn id="1028" idx="2"/>
          </p:cNvCxnSpPr>
          <p:nvPr/>
        </p:nvCxnSpPr>
        <p:spPr>
          <a:xfrm flipH="1">
            <a:off x="1497722" y="2337010"/>
            <a:ext cx="665576" cy="518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AF30D4-3DBA-C5B3-63A8-A79C034FF547}"/>
              </a:ext>
            </a:extLst>
          </p:cNvPr>
          <p:cNvSpPr txBox="1"/>
          <p:nvPr/>
        </p:nvSpPr>
        <p:spPr>
          <a:xfrm>
            <a:off x="194594" y="2524186"/>
            <a:ext cx="795411" cy="261610"/>
          </a:xfrm>
          <a:prstGeom prst="rect">
            <a:avLst/>
          </a:prstGeom>
          <a:noFill/>
        </p:spPr>
        <p:txBody>
          <a:bodyPr wrap="none" rtlCol="0">
            <a:spAutoFit/>
          </a:bodyPr>
          <a:lstStyle/>
          <a:p>
            <a:r>
              <a:rPr lang="en-US" sz="1100"/>
              <a:t>Map Data</a:t>
            </a:r>
            <a:endParaRPr lang="en-US"/>
          </a:p>
        </p:txBody>
      </p:sp>
      <p:sp>
        <p:nvSpPr>
          <p:cNvPr id="13" name="TextBox 12">
            <a:extLst>
              <a:ext uri="{FF2B5EF4-FFF2-40B4-BE49-F238E27FC236}">
                <a16:creationId xmlns:a16="http://schemas.microsoft.com/office/drawing/2014/main" id="{D6782038-8E66-DB8B-27A7-2A4318F22171}"/>
              </a:ext>
            </a:extLst>
          </p:cNvPr>
          <p:cNvSpPr txBox="1"/>
          <p:nvPr/>
        </p:nvSpPr>
        <p:spPr>
          <a:xfrm>
            <a:off x="1754922" y="2608503"/>
            <a:ext cx="912429" cy="261610"/>
          </a:xfrm>
          <a:prstGeom prst="rect">
            <a:avLst/>
          </a:prstGeom>
          <a:noFill/>
        </p:spPr>
        <p:txBody>
          <a:bodyPr wrap="none" rtlCol="0">
            <a:spAutoFit/>
          </a:bodyPr>
          <a:lstStyle/>
          <a:p>
            <a:r>
              <a:rPr lang="en-US" sz="1100"/>
              <a:t>Traffic Data</a:t>
            </a:r>
            <a:endParaRPr lang="en-US"/>
          </a:p>
        </p:txBody>
      </p:sp>
      <p:pic>
        <p:nvPicPr>
          <p:cNvPr id="1032" name="Picture 8" descr="OR-Tools - Wikipedia">
            <a:extLst>
              <a:ext uri="{FF2B5EF4-FFF2-40B4-BE49-F238E27FC236}">
                <a16:creationId xmlns:a16="http://schemas.microsoft.com/office/drawing/2014/main" id="{2E6A705A-4912-055A-82FC-AF5AEA5B63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0793" y="4245919"/>
            <a:ext cx="685509" cy="68550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9B204BF3-A959-4AEF-3EFE-A1C743E4CA13}"/>
              </a:ext>
            </a:extLst>
          </p:cNvPr>
          <p:cNvCxnSpPr>
            <a:cxnSpLocks/>
            <a:stCxn id="1030" idx="3"/>
          </p:cNvCxnSpPr>
          <p:nvPr/>
        </p:nvCxnSpPr>
        <p:spPr>
          <a:xfrm flipV="1">
            <a:off x="1996208" y="4588674"/>
            <a:ext cx="58696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8E6B9BF-25B9-479E-FCD2-77974158FAD2}"/>
              </a:ext>
            </a:extLst>
          </p:cNvPr>
          <p:cNvSpPr txBox="1"/>
          <p:nvPr/>
        </p:nvSpPr>
        <p:spPr>
          <a:xfrm>
            <a:off x="2684170" y="4883799"/>
            <a:ext cx="567784" cy="261610"/>
          </a:xfrm>
          <a:prstGeom prst="rect">
            <a:avLst/>
          </a:prstGeom>
          <a:noFill/>
        </p:spPr>
        <p:txBody>
          <a:bodyPr wrap="none" rtlCol="0">
            <a:spAutoFit/>
          </a:bodyPr>
          <a:lstStyle/>
          <a:p>
            <a:r>
              <a:rPr lang="en-US" sz="1100" err="1"/>
              <a:t>Ortool</a:t>
            </a:r>
            <a:endParaRPr lang="en-US"/>
          </a:p>
        </p:txBody>
      </p:sp>
      <p:sp>
        <p:nvSpPr>
          <p:cNvPr id="24" name="TextBox 23">
            <a:extLst>
              <a:ext uri="{FF2B5EF4-FFF2-40B4-BE49-F238E27FC236}">
                <a16:creationId xmlns:a16="http://schemas.microsoft.com/office/drawing/2014/main" id="{3821919F-015A-54A1-9796-2B11C299903E}"/>
              </a:ext>
            </a:extLst>
          </p:cNvPr>
          <p:cNvSpPr txBox="1"/>
          <p:nvPr/>
        </p:nvSpPr>
        <p:spPr>
          <a:xfrm>
            <a:off x="1997338" y="4300454"/>
            <a:ext cx="460382" cy="261610"/>
          </a:xfrm>
          <a:prstGeom prst="rect">
            <a:avLst/>
          </a:prstGeom>
          <a:noFill/>
        </p:spPr>
        <p:txBody>
          <a:bodyPr wrap="none" rtlCol="0">
            <a:spAutoFit/>
          </a:bodyPr>
          <a:lstStyle/>
          <a:p>
            <a:r>
              <a:rPr lang="en-US" sz="1100"/>
              <a:t>TSP</a:t>
            </a:r>
            <a:endParaRPr lang="en-US"/>
          </a:p>
        </p:txBody>
      </p:sp>
      <p:cxnSp>
        <p:nvCxnSpPr>
          <p:cNvPr id="25" name="Straight Arrow Connector 24">
            <a:extLst>
              <a:ext uri="{FF2B5EF4-FFF2-40B4-BE49-F238E27FC236}">
                <a16:creationId xmlns:a16="http://schemas.microsoft.com/office/drawing/2014/main" id="{2054ECE4-8FCA-ABAD-6886-19D8C8FAE281}"/>
              </a:ext>
            </a:extLst>
          </p:cNvPr>
          <p:cNvCxnSpPr>
            <a:cxnSpLocks/>
            <a:stCxn id="1032" idx="3"/>
          </p:cNvCxnSpPr>
          <p:nvPr/>
        </p:nvCxnSpPr>
        <p:spPr>
          <a:xfrm>
            <a:off x="3316302" y="4588674"/>
            <a:ext cx="724357" cy="295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B03C422-4052-D69B-F7AF-603D00086CEF}"/>
              </a:ext>
            </a:extLst>
          </p:cNvPr>
          <p:cNvGrpSpPr/>
          <p:nvPr/>
        </p:nvGrpSpPr>
        <p:grpSpPr>
          <a:xfrm>
            <a:off x="3903617" y="4525573"/>
            <a:ext cx="1015822" cy="811709"/>
            <a:chOff x="2511956" y="1129259"/>
            <a:chExt cx="1856170" cy="1483202"/>
          </a:xfrm>
        </p:grpSpPr>
        <p:pic>
          <p:nvPicPr>
            <p:cNvPr id="29" name="Picture 2">
              <a:extLst>
                <a:ext uri="{FF2B5EF4-FFF2-40B4-BE49-F238E27FC236}">
                  <a16:creationId xmlns:a16="http://schemas.microsoft.com/office/drawing/2014/main" id="{A07E5129-4285-D441-6658-DA2353C9D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676" y="1129259"/>
              <a:ext cx="1079670" cy="107967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38DD13B5-07C4-06AE-7F70-6E9531D10BC9}"/>
                </a:ext>
              </a:extLst>
            </p:cNvPr>
            <p:cNvSpPr txBox="1"/>
            <p:nvPr/>
          </p:nvSpPr>
          <p:spPr>
            <a:xfrm>
              <a:off x="2511956" y="2200428"/>
              <a:ext cx="1856170" cy="412033"/>
            </a:xfrm>
            <a:prstGeom prst="rect">
              <a:avLst/>
            </a:prstGeom>
            <a:noFill/>
          </p:spPr>
          <p:txBody>
            <a:bodyPr wrap="none" rtlCol="0">
              <a:spAutoFit/>
            </a:bodyPr>
            <a:lstStyle/>
            <a:p>
              <a:r>
                <a:rPr lang="en-US" sz="1100"/>
                <a:t>OpenStreetMap</a:t>
              </a:r>
              <a:endParaRPr lang="en-US"/>
            </a:p>
          </p:txBody>
        </p:sp>
      </p:grpSp>
      <p:sp>
        <p:nvSpPr>
          <p:cNvPr id="31" name="TextBox 30">
            <a:extLst>
              <a:ext uri="{FF2B5EF4-FFF2-40B4-BE49-F238E27FC236}">
                <a16:creationId xmlns:a16="http://schemas.microsoft.com/office/drawing/2014/main" id="{0186B367-3FF5-299C-7BEA-6F770A610C66}"/>
              </a:ext>
            </a:extLst>
          </p:cNvPr>
          <p:cNvSpPr txBox="1"/>
          <p:nvPr/>
        </p:nvSpPr>
        <p:spPr>
          <a:xfrm>
            <a:off x="3282456" y="4776809"/>
            <a:ext cx="671979" cy="261610"/>
          </a:xfrm>
          <a:prstGeom prst="rect">
            <a:avLst/>
          </a:prstGeom>
          <a:noFill/>
        </p:spPr>
        <p:txBody>
          <a:bodyPr wrap="none" rtlCol="0">
            <a:spAutoFit/>
          </a:bodyPr>
          <a:lstStyle/>
          <a:p>
            <a:r>
              <a:rPr lang="en-US" sz="1100"/>
              <a:t>Routing</a:t>
            </a:r>
            <a:endParaRPr lang="en-US"/>
          </a:p>
        </p:txBody>
      </p:sp>
      <p:pic>
        <p:nvPicPr>
          <p:cNvPr id="1034" name="Picture 10" descr="NOAAs National Centers for Environmental Information - NOAA NCEI (US) |  Copernicus">
            <a:extLst>
              <a:ext uri="{FF2B5EF4-FFF2-40B4-BE49-F238E27FC236}">
                <a16:creationId xmlns:a16="http://schemas.microsoft.com/office/drawing/2014/main" id="{75B7A7E5-C5B0-5A03-45DC-BF4C62FE59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7451" y="2876703"/>
            <a:ext cx="1566146" cy="128139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79471234-CA33-9BBD-88AB-2506400C8612}"/>
              </a:ext>
            </a:extLst>
          </p:cNvPr>
          <p:cNvSpPr txBox="1"/>
          <p:nvPr/>
        </p:nvSpPr>
        <p:spPr>
          <a:xfrm>
            <a:off x="4656850" y="4091675"/>
            <a:ext cx="1053494" cy="261610"/>
          </a:xfrm>
          <a:prstGeom prst="rect">
            <a:avLst/>
          </a:prstGeom>
          <a:noFill/>
        </p:spPr>
        <p:txBody>
          <a:bodyPr wrap="none" rtlCol="0">
            <a:spAutoFit/>
          </a:bodyPr>
          <a:lstStyle/>
          <a:p>
            <a:r>
              <a:rPr lang="en-US" sz="1100"/>
              <a:t>Weather Data</a:t>
            </a:r>
            <a:endParaRPr lang="en-US"/>
          </a:p>
        </p:txBody>
      </p:sp>
      <p:cxnSp>
        <p:nvCxnSpPr>
          <p:cNvPr id="34" name="Straight Arrow Connector 33">
            <a:extLst>
              <a:ext uri="{FF2B5EF4-FFF2-40B4-BE49-F238E27FC236}">
                <a16:creationId xmlns:a16="http://schemas.microsoft.com/office/drawing/2014/main" id="{13138945-7E86-CED0-17EF-B5F43F411816}"/>
              </a:ext>
            </a:extLst>
          </p:cNvPr>
          <p:cNvCxnSpPr>
            <a:cxnSpLocks/>
            <a:stCxn id="1034" idx="2"/>
          </p:cNvCxnSpPr>
          <p:nvPr/>
        </p:nvCxnSpPr>
        <p:spPr>
          <a:xfrm>
            <a:off x="4400524" y="4158095"/>
            <a:ext cx="856572" cy="509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C6CBD30-CC54-E6E8-B84C-09486CA1EE29}"/>
              </a:ext>
            </a:extLst>
          </p:cNvPr>
          <p:cNvCxnSpPr>
            <a:cxnSpLocks/>
            <a:stCxn id="29" idx="3"/>
          </p:cNvCxnSpPr>
          <p:nvPr/>
        </p:nvCxnSpPr>
        <p:spPr>
          <a:xfrm flipV="1">
            <a:off x="4677120" y="4667912"/>
            <a:ext cx="579976" cy="153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24" name="Group 1023">
            <a:extLst>
              <a:ext uri="{FF2B5EF4-FFF2-40B4-BE49-F238E27FC236}">
                <a16:creationId xmlns:a16="http://schemas.microsoft.com/office/drawing/2014/main" id="{684C6532-F509-C6B2-5681-41E1A6AA91FA}"/>
              </a:ext>
            </a:extLst>
          </p:cNvPr>
          <p:cNvGrpSpPr/>
          <p:nvPr/>
        </p:nvGrpSpPr>
        <p:grpSpPr>
          <a:xfrm>
            <a:off x="5163068" y="3959365"/>
            <a:ext cx="1549536" cy="1497925"/>
            <a:chOff x="6139145" y="4162981"/>
            <a:chExt cx="1549536" cy="1497925"/>
          </a:xfrm>
        </p:grpSpPr>
        <p:pic>
          <p:nvPicPr>
            <p:cNvPr id="32" name="Picture 6" descr="Download Microsoft Excel Logo in SVG Vector or PNG File Format - Logo.wine">
              <a:extLst>
                <a:ext uri="{FF2B5EF4-FFF2-40B4-BE49-F238E27FC236}">
                  <a16:creationId xmlns:a16="http://schemas.microsoft.com/office/drawing/2014/main" id="{9E9A33E6-341A-C779-931C-8DBAA3384D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9145" y="4162981"/>
              <a:ext cx="1514795" cy="1009863"/>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62C9706-A470-8061-83CF-CD552A6AC9C5}"/>
                </a:ext>
              </a:extLst>
            </p:cNvPr>
            <p:cNvSpPr txBox="1"/>
            <p:nvPr/>
          </p:nvSpPr>
          <p:spPr>
            <a:xfrm>
              <a:off x="6549818" y="5042039"/>
              <a:ext cx="841897" cy="261610"/>
            </a:xfrm>
            <a:prstGeom prst="rect">
              <a:avLst/>
            </a:prstGeom>
            <a:noFill/>
          </p:spPr>
          <p:txBody>
            <a:bodyPr wrap="none" rtlCol="0">
              <a:spAutoFit/>
            </a:bodyPr>
            <a:lstStyle/>
            <a:p>
              <a:r>
                <a:rPr lang="en-US" sz="1100"/>
                <a:t>Dataframe</a:t>
              </a:r>
              <a:endParaRPr lang="en-US"/>
            </a:p>
          </p:txBody>
        </p:sp>
        <p:sp>
          <p:nvSpPr>
            <p:cNvPr id="47" name="TextBox 46">
              <a:extLst>
                <a:ext uri="{FF2B5EF4-FFF2-40B4-BE49-F238E27FC236}">
                  <a16:creationId xmlns:a16="http://schemas.microsoft.com/office/drawing/2014/main" id="{E456066C-BA8A-F5B9-AC24-E837D50A7024}"/>
                </a:ext>
              </a:extLst>
            </p:cNvPr>
            <p:cNvSpPr txBox="1"/>
            <p:nvPr/>
          </p:nvSpPr>
          <p:spPr>
            <a:xfrm>
              <a:off x="6417179" y="5230019"/>
              <a:ext cx="1271502" cy="430887"/>
            </a:xfrm>
            <a:prstGeom prst="rect">
              <a:avLst/>
            </a:prstGeom>
            <a:noFill/>
          </p:spPr>
          <p:txBody>
            <a:bodyPr wrap="none" rtlCol="0">
              <a:spAutoFit/>
            </a:bodyPr>
            <a:lstStyle/>
            <a:p>
              <a:pPr algn="ctr"/>
              <a:r>
                <a:rPr lang="en-US" sz="1100"/>
                <a:t>Route Time from </a:t>
              </a:r>
            </a:p>
            <a:p>
              <a:pPr algn="ctr"/>
              <a:r>
                <a:rPr lang="en-US" sz="1100"/>
                <a:t>OSM(T1)</a:t>
              </a:r>
              <a:endParaRPr lang="en-US"/>
            </a:p>
          </p:txBody>
        </p:sp>
      </p:grpSp>
      <p:grpSp>
        <p:nvGrpSpPr>
          <p:cNvPr id="59" name="Group 58">
            <a:extLst>
              <a:ext uri="{FF2B5EF4-FFF2-40B4-BE49-F238E27FC236}">
                <a16:creationId xmlns:a16="http://schemas.microsoft.com/office/drawing/2014/main" id="{48F6BE91-54C7-9AD0-3CCB-088C76E85639}"/>
              </a:ext>
            </a:extLst>
          </p:cNvPr>
          <p:cNvGrpSpPr/>
          <p:nvPr/>
        </p:nvGrpSpPr>
        <p:grpSpPr>
          <a:xfrm>
            <a:off x="481413" y="4083743"/>
            <a:ext cx="1514795" cy="1336701"/>
            <a:chOff x="1037606" y="4155398"/>
            <a:chExt cx="1514795" cy="1336701"/>
          </a:xfrm>
        </p:grpSpPr>
        <p:pic>
          <p:nvPicPr>
            <p:cNvPr id="1030" name="Picture 6" descr="Download Microsoft Excel Logo in SVG Vector or PNG File Format - Logo.wine">
              <a:extLst>
                <a:ext uri="{FF2B5EF4-FFF2-40B4-BE49-F238E27FC236}">
                  <a16:creationId xmlns:a16="http://schemas.microsoft.com/office/drawing/2014/main" id="{85A2A2C0-69B9-BF6C-653C-1166873B28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7606" y="4155398"/>
              <a:ext cx="1514795" cy="100986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B6B0683-6D4B-258E-FFC2-0EA4FD4CFC8D}"/>
                </a:ext>
              </a:extLst>
            </p:cNvPr>
            <p:cNvSpPr txBox="1"/>
            <p:nvPr/>
          </p:nvSpPr>
          <p:spPr>
            <a:xfrm>
              <a:off x="1415480" y="5034456"/>
              <a:ext cx="841897" cy="261610"/>
            </a:xfrm>
            <a:prstGeom prst="rect">
              <a:avLst/>
            </a:prstGeom>
            <a:noFill/>
          </p:spPr>
          <p:txBody>
            <a:bodyPr wrap="none" rtlCol="0">
              <a:spAutoFit/>
            </a:bodyPr>
            <a:lstStyle/>
            <a:p>
              <a:r>
                <a:rPr lang="en-US" sz="1100"/>
                <a:t>Dataframe</a:t>
              </a:r>
              <a:endParaRPr lang="en-US"/>
            </a:p>
          </p:txBody>
        </p:sp>
        <p:sp>
          <p:nvSpPr>
            <p:cNvPr id="48" name="TextBox 47">
              <a:extLst>
                <a:ext uri="{FF2B5EF4-FFF2-40B4-BE49-F238E27FC236}">
                  <a16:creationId xmlns:a16="http://schemas.microsoft.com/office/drawing/2014/main" id="{A5153592-3C99-D5CC-A21F-156ADE4681C1}"/>
                </a:ext>
              </a:extLst>
            </p:cNvPr>
            <p:cNvSpPr txBox="1"/>
            <p:nvPr/>
          </p:nvSpPr>
          <p:spPr>
            <a:xfrm>
              <a:off x="1242355" y="5230489"/>
              <a:ext cx="1188146" cy="261610"/>
            </a:xfrm>
            <a:prstGeom prst="rect">
              <a:avLst/>
            </a:prstGeom>
            <a:noFill/>
          </p:spPr>
          <p:txBody>
            <a:bodyPr wrap="none" rtlCol="0">
              <a:spAutoFit/>
            </a:bodyPr>
            <a:lstStyle/>
            <a:p>
              <a:r>
                <a:rPr lang="en-US" sz="1100"/>
                <a:t>Actual Time(T0)</a:t>
              </a:r>
              <a:endParaRPr lang="en-US"/>
            </a:p>
          </p:txBody>
        </p:sp>
      </p:grpSp>
      <p:cxnSp>
        <p:nvCxnSpPr>
          <p:cNvPr id="50" name="Straight Connector 49">
            <a:extLst>
              <a:ext uri="{FF2B5EF4-FFF2-40B4-BE49-F238E27FC236}">
                <a16:creationId xmlns:a16="http://schemas.microsoft.com/office/drawing/2014/main" id="{ACEFE84B-6300-029F-53A2-D9C22213A749}"/>
              </a:ext>
            </a:extLst>
          </p:cNvPr>
          <p:cNvCxnSpPr>
            <a:cxnSpLocks/>
          </p:cNvCxnSpPr>
          <p:nvPr/>
        </p:nvCxnSpPr>
        <p:spPr>
          <a:xfrm>
            <a:off x="6688789" y="1761372"/>
            <a:ext cx="0" cy="4361935"/>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6D3C4D1-9EFF-EC40-A118-4409EC3BFBF3}"/>
              </a:ext>
            </a:extLst>
          </p:cNvPr>
          <p:cNvSpPr txBox="1"/>
          <p:nvPr/>
        </p:nvSpPr>
        <p:spPr>
          <a:xfrm>
            <a:off x="2457720" y="1509199"/>
            <a:ext cx="1071127" cy="307777"/>
          </a:xfrm>
          <a:prstGeom prst="rect">
            <a:avLst/>
          </a:prstGeom>
          <a:noFill/>
        </p:spPr>
        <p:txBody>
          <a:bodyPr wrap="none" rtlCol="0">
            <a:spAutoFit/>
          </a:bodyPr>
          <a:lstStyle/>
          <a:p>
            <a:r>
              <a:rPr lang="en-US"/>
              <a:t>Calculation</a:t>
            </a:r>
            <a:endParaRPr lang="en-US">
              <a:solidFill>
                <a:schemeClr val="tx1"/>
              </a:solidFill>
            </a:endParaRPr>
          </a:p>
        </p:txBody>
      </p:sp>
      <p:sp>
        <p:nvSpPr>
          <p:cNvPr id="1029" name="TextBox 1028">
            <a:extLst>
              <a:ext uri="{FF2B5EF4-FFF2-40B4-BE49-F238E27FC236}">
                <a16:creationId xmlns:a16="http://schemas.microsoft.com/office/drawing/2014/main" id="{51CA88B8-59CD-68F2-7A69-90EBC3852E3D}"/>
              </a:ext>
            </a:extLst>
          </p:cNvPr>
          <p:cNvSpPr txBox="1"/>
          <p:nvPr/>
        </p:nvSpPr>
        <p:spPr>
          <a:xfrm>
            <a:off x="8381792" y="1510143"/>
            <a:ext cx="2015295" cy="307777"/>
          </a:xfrm>
          <a:prstGeom prst="rect">
            <a:avLst/>
          </a:prstGeom>
          <a:noFill/>
        </p:spPr>
        <p:txBody>
          <a:bodyPr wrap="none" rtlCol="0">
            <a:spAutoFit/>
          </a:bodyPr>
          <a:lstStyle/>
          <a:p>
            <a:r>
              <a:rPr lang="en-US"/>
              <a:t>Cleaning and Modeling</a:t>
            </a:r>
            <a:endParaRPr lang="en-US">
              <a:solidFill>
                <a:schemeClr val="tx1"/>
              </a:solidFill>
            </a:endParaRPr>
          </a:p>
        </p:txBody>
      </p:sp>
      <p:cxnSp>
        <p:nvCxnSpPr>
          <p:cNvPr id="1033" name="Elbow Connector 1032">
            <a:extLst>
              <a:ext uri="{FF2B5EF4-FFF2-40B4-BE49-F238E27FC236}">
                <a16:creationId xmlns:a16="http://schemas.microsoft.com/office/drawing/2014/main" id="{7C14D022-D502-3BBD-EF08-A2CD18B8AF42}"/>
              </a:ext>
            </a:extLst>
          </p:cNvPr>
          <p:cNvCxnSpPr>
            <a:cxnSpLocks/>
            <a:stCxn id="32" idx="3"/>
          </p:cNvCxnSpPr>
          <p:nvPr/>
        </p:nvCxnSpPr>
        <p:spPr>
          <a:xfrm flipV="1">
            <a:off x="6677863" y="2462835"/>
            <a:ext cx="624980" cy="20014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4" name="Group 1043">
            <a:extLst>
              <a:ext uri="{FF2B5EF4-FFF2-40B4-BE49-F238E27FC236}">
                <a16:creationId xmlns:a16="http://schemas.microsoft.com/office/drawing/2014/main" id="{C0AAF65A-55BE-2FDB-3947-3231B92399E7}"/>
              </a:ext>
            </a:extLst>
          </p:cNvPr>
          <p:cNvGrpSpPr/>
          <p:nvPr/>
        </p:nvGrpSpPr>
        <p:grpSpPr>
          <a:xfrm>
            <a:off x="7302843" y="1839786"/>
            <a:ext cx="4510216" cy="1246098"/>
            <a:chOff x="7302843" y="1761373"/>
            <a:chExt cx="4510216" cy="1246098"/>
          </a:xfrm>
        </p:grpSpPr>
        <p:sp>
          <p:nvSpPr>
            <p:cNvPr id="46" name="TextBox 45">
              <a:extLst>
                <a:ext uri="{FF2B5EF4-FFF2-40B4-BE49-F238E27FC236}">
                  <a16:creationId xmlns:a16="http://schemas.microsoft.com/office/drawing/2014/main" id="{7E0A6923-2878-F77F-FB26-6CB61DFCCB43}"/>
                </a:ext>
              </a:extLst>
            </p:cNvPr>
            <p:cNvSpPr txBox="1"/>
            <p:nvPr/>
          </p:nvSpPr>
          <p:spPr>
            <a:xfrm>
              <a:off x="7936477" y="1772565"/>
              <a:ext cx="2948243" cy="307777"/>
            </a:xfrm>
            <a:prstGeom prst="rect">
              <a:avLst/>
            </a:prstGeom>
            <a:noFill/>
          </p:spPr>
          <p:txBody>
            <a:bodyPr wrap="none" rtlCol="0">
              <a:spAutoFit/>
            </a:bodyPr>
            <a:lstStyle/>
            <a:p>
              <a:r>
                <a:rPr lang="en-US"/>
                <a:t>Assume K = T0/T1 and </a:t>
              </a:r>
              <a:r>
                <a:rPr lang="en-US">
                  <a:solidFill>
                    <a:schemeClr val="tx1"/>
                  </a:solidFill>
                </a:rPr>
                <a:t>K</a:t>
              </a:r>
              <a:r>
                <a:rPr lang="en-HK" b="0" i="0" u="none" strike="noStrike">
                  <a:solidFill>
                    <a:schemeClr val="tx1"/>
                  </a:solidFill>
                  <a:effectLst/>
                  <a:latin typeface="arial" panose="020B0604020202020204" pitchFamily="34" charset="0"/>
                </a:rPr>
                <a:t>∈[0.3, 10]</a:t>
              </a:r>
              <a:endParaRPr lang="en-US">
                <a:solidFill>
                  <a:schemeClr val="tx1"/>
                </a:solidFill>
              </a:endParaRPr>
            </a:p>
          </p:txBody>
        </p:sp>
        <p:sp>
          <p:nvSpPr>
            <p:cNvPr id="1038" name="Rounded Rectangle 1037">
              <a:extLst>
                <a:ext uri="{FF2B5EF4-FFF2-40B4-BE49-F238E27FC236}">
                  <a16:creationId xmlns:a16="http://schemas.microsoft.com/office/drawing/2014/main" id="{9AB42428-CD62-C036-CDC2-F6B25A314E8E}"/>
                </a:ext>
              </a:extLst>
            </p:cNvPr>
            <p:cNvSpPr/>
            <p:nvPr/>
          </p:nvSpPr>
          <p:spPr>
            <a:xfrm>
              <a:off x="7511173" y="2157355"/>
              <a:ext cx="1258599" cy="68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Loading &amp; Unloading Buffer</a:t>
              </a:r>
            </a:p>
          </p:txBody>
        </p:sp>
        <p:sp>
          <p:nvSpPr>
            <p:cNvPr id="1039" name="Rounded Rectangle 1038">
              <a:extLst>
                <a:ext uri="{FF2B5EF4-FFF2-40B4-BE49-F238E27FC236}">
                  <a16:creationId xmlns:a16="http://schemas.microsoft.com/office/drawing/2014/main" id="{B551FFB3-26D0-510B-596D-E28374D33CBE}"/>
                </a:ext>
              </a:extLst>
            </p:cNvPr>
            <p:cNvSpPr/>
            <p:nvPr/>
          </p:nvSpPr>
          <p:spPr>
            <a:xfrm>
              <a:off x="8903996" y="2157806"/>
              <a:ext cx="1258599" cy="68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Weekday/ Weekend Coefficient</a:t>
              </a:r>
            </a:p>
          </p:txBody>
        </p:sp>
        <p:sp>
          <p:nvSpPr>
            <p:cNvPr id="1040" name="Rounded Rectangle 1039">
              <a:extLst>
                <a:ext uri="{FF2B5EF4-FFF2-40B4-BE49-F238E27FC236}">
                  <a16:creationId xmlns:a16="http://schemas.microsoft.com/office/drawing/2014/main" id="{07F5F8D3-E5C3-4D57-071E-1F2715F8CAA2}"/>
                </a:ext>
              </a:extLst>
            </p:cNvPr>
            <p:cNvSpPr/>
            <p:nvPr/>
          </p:nvSpPr>
          <p:spPr>
            <a:xfrm>
              <a:off x="10296819" y="2157354"/>
              <a:ext cx="1258599" cy="68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Rush / Non-rush hour Coefficient</a:t>
              </a:r>
            </a:p>
          </p:txBody>
        </p:sp>
        <p:sp>
          <p:nvSpPr>
            <p:cNvPr id="1041" name="Rounded Rectangle 1040">
              <a:extLst>
                <a:ext uri="{FF2B5EF4-FFF2-40B4-BE49-F238E27FC236}">
                  <a16:creationId xmlns:a16="http://schemas.microsoft.com/office/drawing/2014/main" id="{2B77C032-949B-1EA2-EE21-0C44F66FB474}"/>
                </a:ext>
              </a:extLst>
            </p:cNvPr>
            <p:cNvSpPr/>
            <p:nvPr/>
          </p:nvSpPr>
          <p:spPr>
            <a:xfrm>
              <a:off x="7302843" y="1761373"/>
              <a:ext cx="4510216" cy="1246098"/>
            </a:xfrm>
            <a:prstGeom prst="roundRect">
              <a:avLst>
                <a:gd name="adj" fmla="val 549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5" name="TextBox 1044">
            <a:extLst>
              <a:ext uri="{FF2B5EF4-FFF2-40B4-BE49-F238E27FC236}">
                <a16:creationId xmlns:a16="http://schemas.microsoft.com/office/drawing/2014/main" id="{ABDC10CD-5126-E788-894B-BE20D5E845CD}"/>
              </a:ext>
            </a:extLst>
          </p:cNvPr>
          <p:cNvSpPr txBox="1"/>
          <p:nvPr/>
        </p:nvSpPr>
        <p:spPr>
          <a:xfrm>
            <a:off x="7133678" y="3295788"/>
            <a:ext cx="1478290" cy="307777"/>
          </a:xfrm>
          <a:prstGeom prst="rect">
            <a:avLst/>
          </a:prstGeom>
          <a:noFill/>
        </p:spPr>
        <p:txBody>
          <a:bodyPr wrap="none" rtlCol="0">
            <a:spAutoFit/>
          </a:bodyPr>
          <a:lstStyle/>
          <a:p>
            <a:r>
              <a:rPr lang="en-US"/>
              <a:t>After many trails</a:t>
            </a:r>
            <a:endParaRPr lang="en-US">
              <a:solidFill>
                <a:schemeClr val="tx1"/>
              </a:solidFill>
            </a:endParaRPr>
          </a:p>
        </p:txBody>
      </p:sp>
      <p:cxnSp>
        <p:nvCxnSpPr>
          <p:cNvPr id="1047" name="Straight Connector 1046">
            <a:extLst>
              <a:ext uri="{FF2B5EF4-FFF2-40B4-BE49-F238E27FC236}">
                <a16:creationId xmlns:a16="http://schemas.microsoft.com/office/drawing/2014/main" id="{1DD1404B-7C5C-3C61-1169-569C71206C76}"/>
              </a:ext>
            </a:extLst>
          </p:cNvPr>
          <p:cNvCxnSpPr>
            <a:stCxn id="1041" idx="2"/>
          </p:cNvCxnSpPr>
          <p:nvPr/>
        </p:nvCxnSpPr>
        <p:spPr>
          <a:xfrm>
            <a:off x="9557951" y="3085884"/>
            <a:ext cx="0" cy="431515"/>
          </a:xfrm>
          <a:prstGeom prst="line">
            <a:avLst/>
          </a:prstGeom>
        </p:spPr>
        <p:style>
          <a:lnRef idx="1">
            <a:schemeClr val="accent1"/>
          </a:lnRef>
          <a:fillRef idx="0">
            <a:schemeClr val="accent1"/>
          </a:fillRef>
          <a:effectRef idx="0">
            <a:schemeClr val="accent1"/>
          </a:effectRef>
          <a:fontRef idx="minor">
            <a:schemeClr val="tx1"/>
          </a:fontRef>
        </p:style>
      </p:cxnSp>
      <p:sp>
        <p:nvSpPr>
          <p:cNvPr id="1048" name="Rounded Rectangle 1047">
            <a:extLst>
              <a:ext uri="{FF2B5EF4-FFF2-40B4-BE49-F238E27FC236}">
                <a16:creationId xmlns:a16="http://schemas.microsoft.com/office/drawing/2014/main" id="{937BE2AA-6B88-8683-6D76-345E478BA3F8}"/>
              </a:ext>
            </a:extLst>
          </p:cNvPr>
          <p:cNvSpPr/>
          <p:nvPr/>
        </p:nvSpPr>
        <p:spPr>
          <a:xfrm>
            <a:off x="7674371" y="3748893"/>
            <a:ext cx="1258599" cy="68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Random Forest</a:t>
            </a:r>
          </a:p>
        </p:txBody>
      </p:sp>
      <p:sp>
        <p:nvSpPr>
          <p:cNvPr id="1049" name="Rounded Rectangle 1048">
            <a:extLst>
              <a:ext uri="{FF2B5EF4-FFF2-40B4-BE49-F238E27FC236}">
                <a16:creationId xmlns:a16="http://schemas.microsoft.com/office/drawing/2014/main" id="{314A00CE-D044-BAC9-2AC3-22FB0A720AF7}"/>
              </a:ext>
            </a:extLst>
          </p:cNvPr>
          <p:cNvSpPr/>
          <p:nvPr/>
        </p:nvSpPr>
        <p:spPr>
          <a:xfrm>
            <a:off x="10038220" y="3748893"/>
            <a:ext cx="1258599" cy="68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XGBoost</a:t>
            </a:r>
            <a:endParaRPr lang="en-US"/>
          </a:p>
        </p:txBody>
      </p:sp>
      <p:cxnSp>
        <p:nvCxnSpPr>
          <p:cNvPr id="1050" name="Straight Arrow Connector 1049">
            <a:extLst>
              <a:ext uri="{FF2B5EF4-FFF2-40B4-BE49-F238E27FC236}">
                <a16:creationId xmlns:a16="http://schemas.microsoft.com/office/drawing/2014/main" id="{E49F2B05-898D-A50A-16CC-3DD4A2DC3870}"/>
              </a:ext>
            </a:extLst>
          </p:cNvPr>
          <p:cNvCxnSpPr>
            <a:cxnSpLocks/>
            <a:endCxn id="1048" idx="3"/>
          </p:cNvCxnSpPr>
          <p:nvPr/>
        </p:nvCxnSpPr>
        <p:spPr>
          <a:xfrm flipH="1">
            <a:off x="8932970" y="3517399"/>
            <a:ext cx="624981" cy="574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3" name="Straight Arrow Connector 1052">
            <a:extLst>
              <a:ext uri="{FF2B5EF4-FFF2-40B4-BE49-F238E27FC236}">
                <a16:creationId xmlns:a16="http://schemas.microsoft.com/office/drawing/2014/main" id="{B5A39F79-6C83-6B4B-14E4-3CB14060E240}"/>
              </a:ext>
            </a:extLst>
          </p:cNvPr>
          <p:cNvCxnSpPr>
            <a:cxnSpLocks/>
            <a:endCxn id="1049" idx="1"/>
          </p:cNvCxnSpPr>
          <p:nvPr/>
        </p:nvCxnSpPr>
        <p:spPr>
          <a:xfrm>
            <a:off x="9557951" y="3517399"/>
            <a:ext cx="480269" cy="574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056" name="Table 1056">
            <a:extLst>
              <a:ext uri="{FF2B5EF4-FFF2-40B4-BE49-F238E27FC236}">
                <a16:creationId xmlns:a16="http://schemas.microsoft.com/office/drawing/2014/main" id="{0BFED3B6-08CC-6033-9C75-433E56A3CC5E}"/>
              </a:ext>
            </a:extLst>
          </p:cNvPr>
          <p:cNvGraphicFramePr>
            <a:graphicFrameLocks noGrp="1"/>
          </p:cNvGraphicFramePr>
          <p:nvPr>
            <p:extLst>
              <p:ext uri="{D42A27DB-BD31-4B8C-83A1-F6EECF244321}">
                <p14:modId xmlns:p14="http://schemas.microsoft.com/office/powerpoint/2010/main" val="937390157"/>
              </p:ext>
            </p:extLst>
          </p:nvPr>
        </p:nvGraphicFramePr>
        <p:xfrm>
          <a:off x="7070847" y="5056426"/>
          <a:ext cx="4764340" cy="370840"/>
        </p:xfrm>
        <a:graphic>
          <a:graphicData uri="http://schemas.openxmlformats.org/drawingml/2006/table">
            <a:tbl>
              <a:tblPr firstRow="1" bandRow="1">
                <a:tableStyleId>{A7942680-AD14-4F80-AAC4-807459806B16}</a:tableStyleId>
              </a:tblPr>
              <a:tblGrid>
                <a:gridCol w="476434">
                  <a:extLst>
                    <a:ext uri="{9D8B030D-6E8A-4147-A177-3AD203B41FA5}">
                      <a16:colId xmlns:a16="http://schemas.microsoft.com/office/drawing/2014/main" val="3041127698"/>
                    </a:ext>
                  </a:extLst>
                </a:gridCol>
                <a:gridCol w="476434">
                  <a:extLst>
                    <a:ext uri="{9D8B030D-6E8A-4147-A177-3AD203B41FA5}">
                      <a16:colId xmlns:a16="http://schemas.microsoft.com/office/drawing/2014/main" val="3243538423"/>
                    </a:ext>
                  </a:extLst>
                </a:gridCol>
                <a:gridCol w="476434">
                  <a:extLst>
                    <a:ext uri="{9D8B030D-6E8A-4147-A177-3AD203B41FA5}">
                      <a16:colId xmlns:a16="http://schemas.microsoft.com/office/drawing/2014/main" val="134630900"/>
                    </a:ext>
                  </a:extLst>
                </a:gridCol>
                <a:gridCol w="476434">
                  <a:extLst>
                    <a:ext uri="{9D8B030D-6E8A-4147-A177-3AD203B41FA5}">
                      <a16:colId xmlns:a16="http://schemas.microsoft.com/office/drawing/2014/main" val="658756528"/>
                    </a:ext>
                  </a:extLst>
                </a:gridCol>
                <a:gridCol w="476434">
                  <a:extLst>
                    <a:ext uri="{9D8B030D-6E8A-4147-A177-3AD203B41FA5}">
                      <a16:colId xmlns:a16="http://schemas.microsoft.com/office/drawing/2014/main" val="1907131703"/>
                    </a:ext>
                  </a:extLst>
                </a:gridCol>
                <a:gridCol w="476434">
                  <a:extLst>
                    <a:ext uri="{9D8B030D-6E8A-4147-A177-3AD203B41FA5}">
                      <a16:colId xmlns:a16="http://schemas.microsoft.com/office/drawing/2014/main" val="3402567516"/>
                    </a:ext>
                  </a:extLst>
                </a:gridCol>
                <a:gridCol w="476434">
                  <a:extLst>
                    <a:ext uri="{9D8B030D-6E8A-4147-A177-3AD203B41FA5}">
                      <a16:colId xmlns:a16="http://schemas.microsoft.com/office/drawing/2014/main" val="3030173631"/>
                    </a:ext>
                  </a:extLst>
                </a:gridCol>
                <a:gridCol w="476434">
                  <a:extLst>
                    <a:ext uri="{9D8B030D-6E8A-4147-A177-3AD203B41FA5}">
                      <a16:colId xmlns:a16="http://schemas.microsoft.com/office/drawing/2014/main" val="585496061"/>
                    </a:ext>
                  </a:extLst>
                </a:gridCol>
                <a:gridCol w="476434">
                  <a:extLst>
                    <a:ext uri="{9D8B030D-6E8A-4147-A177-3AD203B41FA5}">
                      <a16:colId xmlns:a16="http://schemas.microsoft.com/office/drawing/2014/main" val="4121126346"/>
                    </a:ext>
                  </a:extLst>
                </a:gridCol>
                <a:gridCol w="476434">
                  <a:extLst>
                    <a:ext uri="{9D8B030D-6E8A-4147-A177-3AD203B41FA5}">
                      <a16:colId xmlns:a16="http://schemas.microsoft.com/office/drawing/2014/main" val="2624215389"/>
                    </a:ext>
                  </a:extLst>
                </a:gridCol>
              </a:tblGrid>
              <a:tr h="370840">
                <a:tc>
                  <a:txBody>
                    <a:bodyPr/>
                    <a:lstStyle/>
                    <a:p>
                      <a:pPr algn="ctr"/>
                      <a:r>
                        <a:rPr lang="en-US" sz="800"/>
                        <a:t>Day 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a:t>Day 1</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a:t>Day 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a:t>Day 3</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a:t>Day 4</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a:t>Day 5</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a:t>Day 6</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a:t>Day 7</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a:t>Day 8</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a:t>Day 9</a:t>
                      </a:r>
                    </a:p>
                  </a:txBody>
                  <a:tcPr anchor="ctr"/>
                </a:tc>
                <a:extLst>
                  <a:ext uri="{0D108BD9-81ED-4DB2-BD59-A6C34878D82A}">
                    <a16:rowId xmlns:a16="http://schemas.microsoft.com/office/drawing/2014/main" val="3772366369"/>
                  </a:ext>
                </a:extLst>
              </a:tr>
            </a:tbl>
          </a:graphicData>
        </a:graphic>
      </p:graphicFrame>
      <p:cxnSp>
        <p:nvCxnSpPr>
          <p:cNvPr id="1058" name="Straight Arrow Connector 1057">
            <a:extLst>
              <a:ext uri="{FF2B5EF4-FFF2-40B4-BE49-F238E27FC236}">
                <a16:creationId xmlns:a16="http://schemas.microsoft.com/office/drawing/2014/main" id="{47286C25-8E27-CD8B-1127-C4D907A53332}"/>
              </a:ext>
            </a:extLst>
          </p:cNvPr>
          <p:cNvCxnSpPr>
            <a:cxnSpLocks/>
          </p:cNvCxnSpPr>
          <p:nvPr/>
        </p:nvCxnSpPr>
        <p:spPr>
          <a:xfrm>
            <a:off x="9798085" y="4821007"/>
            <a:ext cx="0" cy="254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1" name="TextBox 1060">
            <a:extLst>
              <a:ext uri="{FF2B5EF4-FFF2-40B4-BE49-F238E27FC236}">
                <a16:creationId xmlns:a16="http://schemas.microsoft.com/office/drawing/2014/main" id="{74178CF3-C64C-7D27-EE33-49B4620A125C}"/>
              </a:ext>
            </a:extLst>
          </p:cNvPr>
          <p:cNvSpPr txBox="1"/>
          <p:nvPr/>
        </p:nvSpPr>
        <p:spPr>
          <a:xfrm>
            <a:off x="9245460" y="4560955"/>
            <a:ext cx="990977" cy="261610"/>
          </a:xfrm>
          <a:prstGeom prst="rect">
            <a:avLst/>
          </a:prstGeom>
          <a:noFill/>
        </p:spPr>
        <p:txBody>
          <a:bodyPr wrap="none" rtlCol="0">
            <a:spAutoFit/>
          </a:bodyPr>
          <a:lstStyle/>
          <a:p>
            <a:r>
              <a:rPr lang="en-US" sz="1100"/>
              <a:t>Current Date</a:t>
            </a:r>
            <a:endParaRPr lang="en-US"/>
          </a:p>
        </p:txBody>
      </p:sp>
      <p:sp>
        <p:nvSpPr>
          <p:cNvPr id="1064" name="Left Brace 1063">
            <a:extLst>
              <a:ext uri="{FF2B5EF4-FFF2-40B4-BE49-F238E27FC236}">
                <a16:creationId xmlns:a16="http://schemas.microsoft.com/office/drawing/2014/main" id="{468A166D-486A-691D-1D28-8CFC5BD33134}"/>
              </a:ext>
            </a:extLst>
          </p:cNvPr>
          <p:cNvSpPr/>
          <p:nvPr/>
        </p:nvSpPr>
        <p:spPr>
          <a:xfrm rot="5400000">
            <a:off x="8141881" y="4032514"/>
            <a:ext cx="163198" cy="17700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5" name="TextBox 1064">
            <a:extLst>
              <a:ext uri="{FF2B5EF4-FFF2-40B4-BE49-F238E27FC236}">
                <a16:creationId xmlns:a16="http://schemas.microsoft.com/office/drawing/2014/main" id="{D9BDE3DC-D8C7-907C-8B55-4F5A4752B3A9}"/>
              </a:ext>
            </a:extLst>
          </p:cNvPr>
          <p:cNvSpPr txBox="1"/>
          <p:nvPr/>
        </p:nvSpPr>
        <p:spPr>
          <a:xfrm>
            <a:off x="6737507" y="4622189"/>
            <a:ext cx="998991" cy="261610"/>
          </a:xfrm>
          <a:prstGeom prst="rect">
            <a:avLst/>
          </a:prstGeom>
          <a:noFill/>
        </p:spPr>
        <p:txBody>
          <a:bodyPr wrap="none" rtlCol="0">
            <a:spAutoFit/>
          </a:bodyPr>
          <a:lstStyle/>
          <a:p>
            <a:r>
              <a:rPr lang="en-US" sz="1100"/>
              <a:t>This Iteration</a:t>
            </a:r>
            <a:endParaRPr lang="en-US"/>
          </a:p>
        </p:txBody>
      </p:sp>
      <p:sp>
        <p:nvSpPr>
          <p:cNvPr id="1066" name="TextBox 1065">
            <a:extLst>
              <a:ext uri="{FF2B5EF4-FFF2-40B4-BE49-F238E27FC236}">
                <a16:creationId xmlns:a16="http://schemas.microsoft.com/office/drawing/2014/main" id="{6E55B699-E144-6248-C648-DC667516D36C}"/>
              </a:ext>
            </a:extLst>
          </p:cNvPr>
          <p:cNvSpPr txBox="1"/>
          <p:nvPr/>
        </p:nvSpPr>
        <p:spPr>
          <a:xfrm>
            <a:off x="6688789" y="5629601"/>
            <a:ext cx="1021433" cy="261610"/>
          </a:xfrm>
          <a:prstGeom prst="rect">
            <a:avLst/>
          </a:prstGeom>
          <a:noFill/>
        </p:spPr>
        <p:txBody>
          <a:bodyPr wrap="none" rtlCol="0">
            <a:spAutoFit/>
          </a:bodyPr>
          <a:lstStyle/>
          <a:p>
            <a:r>
              <a:rPr lang="en-US" sz="1100"/>
              <a:t>Next Iteration</a:t>
            </a:r>
            <a:endParaRPr lang="en-US"/>
          </a:p>
        </p:txBody>
      </p:sp>
      <p:sp>
        <p:nvSpPr>
          <p:cNvPr id="1067" name="TextBox 1066">
            <a:extLst>
              <a:ext uri="{FF2B5EF4-FFF2-40B4-BE49-F238E27FC236}">
                <a16:creationId xmlns:a16="http://schemas.microsoft.com/office/drawing/2014/main" id="{A1DD44A7-0DAC-F685-668E-AD31FB0C3BFB}"/>
              </a:ext>
            </a:extLst>
          </p:cNvPr>
          <p:cNvSpPr txBox="1"/>
          <p:nvPr/>
        </p:nvSpPr>
        <p:spPr>
          <a:xfrm>
            <a:off x="7890376" y="4580951"/>
            <a:ext cx="696024" cy="261610"/>
          </a:xfrm>
          <a:prstGeom prst="rect">
            <a:avLst/>
          </a:prstGeom>
          <a:noFill/>
        </p:spPr>
        <p:txBody>
          <a:bodyPr wrap="none" rtlCol="0">
            <a:spAutoFit/>
          </a:bodyPr>
          <a:lstStyle/>
          <a:p>
            <a:r>
              <a:rPr lang="en-US" sz="1100"/>
              <a:t>Training</a:t>
            </a:r>
            <a:endParaRPr lang="en-US"/>
          </a:p>
        </p:txBody>
      </p:sp>
      <p:sp>
        <p:nvSpPr>
          <p:cNvPr id="1071" name="Rectangle 1070">
            <a:extLst>
              <a:ext uri="{FF2B5EF4-FFF2-40B4-BE49-F238E27FC236}">
                <a16:creationId xmlns:a16="http://schemas.microsoft.com/office/drawing/2014/main" id="{960B6298-1CBD-221A-6001-62E53B6FA2E0}"/>
              </a:ext>
            </a:extLst>
          </p:cNvPr>
          <p:cNvSpPr/>
          <p:nvPr/>
        </p:nvSpPr>
        <p:spPr>
          <a:xfrm>
            <a:off x="9453018" y="5067218"/>
            <a:ext cx="500280" cy="360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5" name="Curved Connector 1074">
            <a:extLst>
              <a:ext uri="{FF2B5EF4-FFF2-40B4-BE49-F238E27FC236}">
                <a16:creationId xmlns:a16="http://schemas.microsoft.com/office/drawing/2014/main" id="{F0BA860B-576A-A832-CC73-3302AB72C256}"/>
              </a:ext>
            </a:extLst>
          </p:cNvPr>
          <p:cNvCxnSpPr>
            <a:stCxn id="1067" idx="3"/>
            <a:endCxn id="1071" idx="0"/>
          </p:cNvCxnSpPr>
          <p:nvPr/>
        </p:nvCxnSpPr>
        <p:spPr>
          <a:xfrm>
            <a:off x="8586400" y="4711756"/>
            <a:ext cx="1116758" cy="35546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76" name="TextBox 1075">
            <a:extLst>
              <a:ext uri="{FF2B5EF4-FFF2-40B4-BE49-F238E27FC236}">
                <a16:creationId xmlns:a16="http://schemas.microsoft.com/office/drawing/2014/main" id="{70CB964A-194D-747C-9AF0-EBBA5C80788F}"/>
              </a:ext>
            </a:extLst>
          </p:cNvPr>
          <p:cNvSpPr txBox="1"/>
          <p:nvPr/>
        </p:nvSpPr>
        <p:spPr>
          <a:xfrm>
            <a:off x="8658535" y="4535145"/>
            <a:ext cx="623889" cy="261610"/>
          </a:xfrm>
          <a:prstGeom prst="rect">
            <a:avLst/>
          </a:prstGeom>
          <a:noFill/>
        </p:spPr>
        <p:txBody>
          <a:bodyPr wrap="none" rtlCol="0">
            <a:spAutoFit/>
          </a:bodyPr>
          <a:lstStyle/>
          <a:p>
            <a:r>
              <a:rPr lang="en-US" sz="1100"/>
              <a:t>Predict</a:t>
            </a:r>
            <a:endParaRPr lang="en-US"/>
          </a:p>
        </p:txBody>
      </p:sp>
      <p:sp>
        <p:nvSpPr>
          <p:cNvPr id="1077" name="TextBox 1076">
            <a:extLst>
              <a:ext uri="{FF2B5EF4-FFF2-40B4-BE49-F238E27FC236}">
                <a16:creationId xmlns:a16="http://schemas.microsoft.com/office/drawing/2014/main" id="{7326D23F-C1CB-AD52-A795-900972FF1BFD}"/>
              </a:ext>
            </a:extLst>
          </p:cNvPr>
          <p:cNvSpPr txBox="1"/>
          <p:nvPr/>
        </p:nvSpPr>
        <p:spPr>
          <a:xfrm>
            <a:off x="9667106" y="5703212"/>
            <a:ext cx="990977" cy="261610"/>
          </a:xfrm>
          <a:prstGeom prst="rect">
            <a:avLst/>
          </a:prstGeom>
          <a:noFill/>
        </p:spPr>
        <p:txBody>
          <a:bodyPr wrap="none" rtlCol="0">
            <a:spAutoFit/>
          </a:bodyPr>
          <a:lstStyle/>
          <a:p>
            <a:r>
              <a:rPr lang="en-US" sz="1100"/>
              <a:t>Current Date</a:t>
            </a:r>
            <a:endParaRPr lang="en-US"/>
          </a:p>
        </p:txBody>
      </p:sp>
      <p:cxnSp>
        <p:nvCxnSpPr>
          <p:cNvPr id="1078" name="Straight Arrow Connector 1077">
            <a:extLst>
              <a:ext uri="{FF2B5EF4-FFF2-40B4-BE49-F238E27FC236}">
                <a16:creationId xmlns:a16="http://schemas.microsoft.com/office/drawing/2014/main" id="{921B4988-C4A8-7B45-9FC7-D64F162012B2}"/>
              </a:ext>
            </a:extLst>
          </p:cNvPr>
          <p:cNvCxnSpPr>
            <a:cxnSpLocks/>
            <a:stCxn id="1077" idx="0"/>
          </p:cNvCxnSpPr>
          <p:nvPr/>
        </p:nvCxnSpPr>
        <p:spPr>
          <a:xfrm flipV="1">
            <a:off x="10162595" y="5427266"/>
            <a:ext cx="0" cy="275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1" name="Left Brace 1080">
            <a:extLst>
              <a:ext uri="{FF2B5EF4-FFF2-40B4-BE49-F238E27FC236}">
                <a16:creationId xmlns:a16="http://schemas.microsoft.com/office/drawing/2014/main" id="{93B24F3F-EACC-A5F2-D55D-E7F7155D8144}"/>
              </a:ext>
            </a:extLst>
          </p:cNvPr>
          <p:cNvSpPr/>
          <p:nvPr/>
        </p:nvSpPr>
        <p:spPr>
          <a:xfrm rot="16200000">
            <a:off x="8416501" y="4372780"/>
            <a:ext cx="182465" cy="23908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2" name="TextBox 1081">
            <a:extLst>
              <a:ext uri="{FF2B5EF4-FFF2-40B4-BE49-F238E27FC236}">
                <a16:creationId xmlns:a16="http://schemas.microsoft.com/office/drawing/2014/main" id="{CE9CD591-8CCD-3FB8-E937-6F4B35A0B4C7}"/>
              </a:ext>
            </a:extLst>
          </p:cNvPr>
          <p:cNvSpPr txBox="1"/>
          <p:nvPr/>
        </p:nvSpPr>
        <p:spPr>
          <a:xfrm>
            <a:off x="8282976" y="5686937"/>
            <a:ext cx="696024" cy="261610"/>
          </a:xfrm>
          <a:prstGeom prst="rect">
            <a:avLst/>
          </a:prstGeom>
          <a:noFill/>
        </p:spPr>
        <p:txBody>
          <a:bodyPr wrap="none" rtlCol="0">
            <a:spAutoFit/>
          </a:bodyPr>
          <a:lstStyle/>
          <a:p>
            <a:r>
              <a:rPr lang="en-US" sz="1100"/>
              <a:t>Training</a:t>
            </a:r>
            <a:endParaRPr lang="en-US"/>
          </a:p>
        </p:txBody>
      </p:sp>
      <p:cxnSp>
        <p:nvCxnSpPr>
          <p:cNvPr id="1083" name="Curved Connector 1082">
            <a:extLst>
              <a:ext uri="{FF2B5EF4-FFF2-40B4-BE49-F238E27FC236}">
                <a16:creationId xmlns:a16="http://schemas.microsoft.com/office/drawing/2014/main" id="{CF7F49BB-66BF-221D-38FB-97256D20B0AD}"/>
              </a:ext>
            </a:extLst>
          </p:cNvPr>
          <p:cNvCxnSpPr>
            <a:cxnSpLocks/>
          </p:cNvCxnSpPr>
          <p:nvPr/>
        </p:nvCxnSpPr>
        <p:spPr>
          <a:xfrm flipV="1">
            <a:off x="9179066" y="5417428"/>
            <a:ext cx="882334" cy="36297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87" name="TextBox 1086">
            <a:extLst>
              <a:ext uri="{FF2B5EF4-FFF2-40B4-BE49-F238E27FC236}">
                <a16:creationId xmlns:a16="http://schemas.microsoft.com/office/drawing/2014/main" id="{686B4E95-C170-AA83-6EEF-E9A8DF57BA7D}"/>
              </a:ext>
            </a:extLst>
          </p:cNvPr>
          <p:cNvSpPr txBox="1"/>
          <p:nvPr/>
        </p:nvSpPr>
        <p:spPr>
          <a:xfrm>
            <a:off x="10972612" y="4499810"/>
            <a:ext cx="1157688" cy="553998"/>
          </a:xfrm>
          <a:prstGeom prst="rect">
            <a:avLst/>
          </a:prstGeom>
          <a:noFill/>
        </p:spPr>
        <p:txBody>
          <a:bodyPr wrap="none" rtlCol="0">
            <a:spAutoFit/>
          </a:bodyPr>
          <a:lstStyle/>
          <a:p>
            <a:pPr algn="ctr"/>
            <a:r>
              <a:rPr lang="en-US" sz="1000"/>
              <a:t>Cross-Validation </a:t>
            </a:r>
          </a:p>
          <a:p>
            <a:pPr algn="ctr"/>
            <a:r>
              <a:rPr lang="en-US" sz="1000"/>
              <a:t>Included</a:t>
            </a:r>
          </a:p>
          <a:p>
            <a:pPr algn="ctr"/>
            <a:r>
              <a:rPr lang="en-US" sz="1000"/>
              <a:t>(cv=5, </a:t>
            </a:r>
            <a:r>
              <a:rPr lang="en-US" sz="1000" err="1"/>
              <a:t>n_iter</a:t>
            </a:r>
            <a:r>
              <a:rPr lang="en-US" sz="1000"/>
              <a:t>=50)</a:t>
            </a:r>
            <a:endParaRPr lang="en-US" sz="1100"/>
          </a:p>
        </p:txBody>
      </p:sp>
      <p:sp>
        <p:nvSpPr>
          <p:cNvPr id="1093" name="TextBox 1092">
            <a:extLst>
              <a:ext uri="{FF2B5EF4-FFF2-40B4-BE49-F238E27FC236}">
                <a16:creationId xmlns:a16="http://schemas.microsoft.com/office/drawing/2014/main" id="{D46B4335-AA42-ECF6-3BF0-747AC80E0AEF}"/>
              </a:ext>
            </a:extLst>
          </p:cNvPr>
          <p:cNvSpPr txBox="1"/>
          <p:nvPr/>
        </p:nvSpPr>
        <p:spPr>
          <a:xfrm>
            <a:off x="378941" y="2889834"/>
            <a:ext cx="1818126" cy="430887"/>
          </a:xfrm>
          <a:prstGeom prst="rect">
            <a:avLst/>
          </a:prstGeom>
          <a:noFill/>
        </p:spPr>
        <p:txBody>
          <a:bodyPr wrap="none" rtlCol="0">
            <a:spAutoFit/>
          </a:bodyPr>
          <a:lstStyle/>
          <a:p>
            <a:pPr algn="ctr"/>
            <a:r>
              <a:rPr lang="en-US" sz="1100"/>
              <a:t>Slice Map to feed </a:t>
            </a:r>
            <a:r>
              <a:rPr lang="en-US" sz="1100" err="1"/>
              <a:t>tomtom</a:t>
            </a:r>
            <a:r>
              <a:rPr lang="en-US" sz="1100"/>
              <a:t> </a:t>
            </a:r>
          </a:p>
          <a:p>
            <a:pPr algn="ctr"/>
            <a:r>
              <a:rPr lang="en-US" sz="1100"/>
              <a:t>traffic data(speed)</a:t>
            </a:r>
            <a:endParaRPr lang="en-US"/>
          </a:p>
        </p:txBody>
      </p:sp>
      <p:cxnSp>
        <p:nvCxnSpPr>
          <p:cNvPr id="1094" name="Straight Arrow Connector 1093">
            <a:extLst>
              <a:ext uri="{FF2B5EF4-FFF2-40B4-BE49-F238E27FC236}">
                <a16:creationId xmlns:a16="http://schemas.microsoft.com/office/drawing/2014/main" id="{4BC773B2-40D6-056E-F5BF-38F8DB2E795F}"/>
              </a:ext>
            </a:extLst>
          </p:cNvPr>
          <p:cNvCxnSpPr>
            <a:cxnSpLocks/>
            <a:stCxn id="1093" idx="2"/>
            <a:endCxn id="2" idx="0"/>
          </p:cNvCxnSpPr>
          <p:nvPr/>
        </p:nvCxnSpPr>
        <p:spPr>
          <a:xfrm flipH="1">
            <a:off x="1283318" y="3320721"/>
            <a:ext cx="4686" cy="282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8" name="TextBox 1097">
            <a:extLst>
              <a:ext uri="{FF2B5EF4-FFF2-40B4-BE49-F238E27FC236}">
                <a16:creationId xmlns:a16="http://schemas.microsoft.com/office/drawing/2014/main" id="{C47918FC-EE53-43AD-BE99-591617B87D37}"/>
              </a:ext>
            </a:extLst>
          </p:cNvPr>
          <p:cNvSpPr txBox="1"/>
          <p:nvPr/>
        </p:nvSpPr>
        <p:spPr>
          <a:xfrm>
            <a:off x="2708662" y="1983433"/>
            <a:ext cx="809837" cy="430887"/>
          </a:xfrm>
          <a:prstGeom prst="rect">
            <a:avLst/>
          </a:prstGeom>
          <a:noFill/>
        </p:spPr>
        <p:txBody>
          <a:bodyPr wrap="none" rtlCol="0">
            <a:spAutoFit/>
          </a:bodyPr>
          <a:lstStyle/>
          <a:p>
            <a:r>
              <a:rPr lang="en-US" sz="1050"/>
              <a:t>*Free-tier </a:t>
            </a:r>
          </a:p>
          <a:p>
            <a:r>
              <a:rPr lang="en-US" sz="1050"/>
              <a:t>enough</a:t>
            </a:r>
            <a:endParaRPr lang="en-US" sz="1200"/>
          </a:p>
        </p:txBody>
      </p:sp>
      <p:pic>
        <p:nvPicPr>
          <p:cNvPr id="1104" name="Picture 1103" descr="Map&#10;&#10;Description automatically generated">
            <a:extLst>
              <a:ext uri="{FF2B5EF4-FFF2-40B4-BE49-F238E27FC236}">
                <a16:creationId xmlns:a16="http://schemas.microsoft.com/office/drawing/2014/main" id="{6B321E56-8D3E-E9F6-7E74-9BA4CA8246A4}"/>
              </a:ext>
            </a:extLst>
          </p:cNvPr>
          <p:cNvPicPr>
            <a:picLocks noChangeAspect="1"/>
          </p:cNvPicPr>
          <p:nvPr/>
        </p:nvPicPr>
        <p:blipFill>
          <a:blip r:embed="rId8"/>
          <a:stretch>
            <a:fillRect/>
          </a:stretch>
        </p:blipFill>
        <p:spPr>
          <a:xfrm>
            <a:off x="2980283" y="1364133"/>
            <a:ext cx="5621469" cy="5145073"/>
          </a:xfrm>
          <a:prstGeom prst="rect">
            <a:avLst/>
          </a:prstGeom>
        </p:spPr>
      </p:pic>
    </p:spTree>
    <p:extLst>
      <p:ext uri="{BB962C8B-B14F-4D97-AF65-F5344CB8AC3E}">
        <p14:creationId xmlns:p14="http://schemas.microsoft.com/office/powerpoint/2010/main" val="186760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7DA3EA09-87AE-19E7-905A-21953BEC2C36}"/>
              </a:ext>
            </a:extLst>
          </p:cNvPr>
          <p:cNvSpPr txBox="1"/>
          <p:nvPr/>
        </p:nvSpPr>
        <p:spPr>
          <a:xfrm>
            <a:off x="5110794" y="974262"/>
            <a:ext cx="2023311" cy="584775"/>
          </a:xfrm>
          <a:prstGeom prst="rect">
            <a:avLst/>
          </a:prstGeom>
          <a:noFill/>
        </p:spPr>
        <p:txBody>
          <a:bodyPr wrap="none" rtlCol="0">
            <a:spAutoFit/>
          </a:bodyPr>
          <a:lstStyle/>
          <a:p>
            <a:r>
              <a:rPr lang="en-US" sz="1800" b="1">
                <a:solidFill>
                  <a:schemeClr val="lt1"/>
                </a:solidFill>
                <a:latin typeface="Calibri" panose="020F0502020204030204" pitchFamily="34" charset="0"/>
                <a:cs typeface="Calibri" panose="020F0502020204030204" pitchFamily="34" charset="0"/>
                <a:sym typeface="Calibri"/>
              </a:rPr>
              <a:t>Calculation of ETA  </a:t>
            </a:r>
            <a:endParaRPr lang="en-US" sz="1800">
              <a:latin typeface="Calibri" panose="020F0502020204030204" pitchFamily="34" charset="0"/>
              <a:cs typeface="Calibri" panose="020F0502020204030204" pitchFamily="34" charset="0"/>
            </a:endParaRPr>
          </a:p>
          <a:p>
            <a:endParaRPr lang="en-US"/>
          </a:p>
        </p:txBody>
      </p:sp>
      <p:sp>
        <p:nvSpPr>
          <p:cNvPr id="2" name="Rounded Rectangle 1">
            <a:extLst>
              <a:ext uri="{FF2B5EF4-FFF2-40B4-BE49-F238E27FC236}">
                <a16:creationId xmlns:a16="http://schemas.microsoft.com/office/drawing/2014/main" id="{1D59552E-1569-939F-1E82-7A23F6371FBF}"/>
              </a:ext>
            </a:extLst>
          </p:cNvPr>
          <p:cNvSpPr/>
          <p:nvPr/>
        </p:nvSpPr>
        <p:spPr>
          <a:xfrm>
            <a:off x="642187" y="3603564"/>
            <a:ext cx="1282262" cy="481435"/>
          </a:xfrm>
          <a:prstGeom prst="roundRect">
            <a:avLst/>
          </a:prstGeom>
          <a:solidFill>
            <a:srgbClr val="DA3A3A"/>
          </a:solidFill>
          <a:ln>
            <a:solidFill>
              <a:srgbClr val="DA3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HK Graph with Traffic Data</a:t>
            </a:r>
          </a:p>
        </p:txBody>
      </p:sp>
      <p:grpSp>
        <p:nvGrpSpPr>
          <p:cNvPr id="5" name="Group 4">
            <a:extLst>
              <a:ext uri="{FF2B5EF4-FFF2-40B4-BE49-F238E27FC236}">
                <a16:creationId xmlns:a16="http://schemas.microsoft.com/office/drawing/2014/main" id="{D204BE89-E66D-6CEC-34DA-48A5E19973A5}"/>
              </a:ext>
            </a:extLst>
          </p:cNvPr>
          <p:cNvGrpSpPr/>
          <p:nvPr/>
        </p:nvGrpSpPr>
        <p:grpSpPr>
          <a:xfrm>
            <a:off x="308268" y="1595011"/>
            <a:ext cx="1178528" cy="897058"/>
            <a:chOff x="2511956" y="1428535"/>
            <a:chExt cx="1431584" cy="1089677"/>
          </a:xfrm>
        </p:grpSpPr>
        <p:pic>
          <p:nvPicPr>
            <p:cNvPr id="1026" name="Picture 2">
              <a:extLst>
                <a:ext uri="{FF2B5EF4-FFF2-40B4-BE49-F238E27FC236}">
                  <a16:creationId xmlns:a16="http://schemas.microsoft.com/office/drawing/2014/main" id="{E7BB9126-CAAD-855C-A5ED-0503BD422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676" y="1428535"/>
              <a:ext cx="780393" cy="7803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3F4EE5A-0FDB-80B8-81DB-5E289A7C05C1}"/>
                </a:ext>
              </a:extLst>
            </p:cNvPr>
            <p:cNvSpPr txBox="1"/>
            <p:nvPr/>
          </p:nvSpPr>
          <p:spPr>
            <a:xfrm>
              <a:off x="2511956" y="2200428"/>
              <a:ext cx="1431584" cy="317784"/>
            </a:xfrm>
            <a:prstGeom prst="rect">
              <a:avLst/>
            </a:prstGeom>
            <a:noFill/>
          </p:spPr>
          <p:txBody>
            <a:bodyPr wrap="none" rtlCol="0">
              <a:spAutoFit/>
            </a:bodyPr>
            <a:lstStyle/>
            <a:p>
              <a:r>
                <a:rPr lang="en-US" sz="1100"/>
                <a:t>OpenStreetMap</a:t>
              </a:r>
            </a:p>
          </p:txBody>
        </p:sp>
      </p:grpSp>
      <p:pic>
        <p:nvPicPr>
          <p:cNvPr id="1028" name="Picture 4" descr="TomTom Logo and symbol, meaning, history, PNG, brand">
            <a:extLst>
              <a:ext uri="{FF2B5EF4-FFF2-40B4-BE49-F238E27FC236}">
                <a16:creationId xmlns:a16="http://schemas.microsoft.com/office/drawing/2014/main" id="{82CC5A4F-41F8-90E7-5013-4C6B01EC8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3908" y="1651447"/>
            <a:ext cx="1218779" cy="68556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A84D337F-E2AF-5574-67DB-B1BA660DD79C}"/>
              </a:ext>
            </a:extLst>
          </p:cNvPr>
          <p:cNvCxnSpPr>
            <a:cxnSpLocks/>
          </p:cNvCxnSpPr>
          <p:nvPr/>
        </p:nvCxnSpPr>
        <p:spPr>
          <a:xfrm>
            <a:off x="908433" y="2475504"/>
            <a:ext cx="350457" cy="37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E1467ED-7D28-DEA5-21C7-C4DF24B05599}"/>
              </a:ext>
            </a:extLst>
          </p:cNvPr>
          <p:cNvCxnSpPr>
            <a:cxnSpLocks/>
            <a:stCxn id="1028" idx="2"/>
          </p:cNvCxnSpPr>
          <p:nvPr/>
        </p:nvCxnSpPr>
        <p:spPr>
          <a:xfrm flipH="1">
            <a:off x="1497722" y="2337010"/>
            <a:ext cx="665576" cy="518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AF30D4-3DBA-C5B3-63A8-A79C034FF547}"/>
              </a:ext>
            </a:extLst>
          </p:cNvPr>
          <p:cNvSpPr txBox="1"/>
          <p:nvPr/>
        </p:nvSpPr>
        <p:spPr>
          <a:xfrm>
            <a:off x="194594" y="2524186"/>
            <a:ext cx="795411" cy="261610"/>
          </a:xfrm>
          <a:prstGeom prst="rect">
            <a:avLst/>
          </a:prstGeom>
          <a:noFill/>
        </p:spPr>
        <p:txBody>
          <a:bodyPr wrap="none" rtlCol="0">
            <a:spAutoFit/>
          </a:bodyPr>
          <a:lstStyle/>
          <a:p>
            <a:r>
              <a:rPr lang="en-US" sz="1100"/>
              <a:t>Map Data</a:t>
            </a:r>
            <a:endParaRPr lang="en-US"/>
          </a:p>
        </p:txBody>
      </p:sp>
      <p:sp>
        <p:nvSpPr>
          <p:cNvPr id="13" name="TextBox 12">
            <a:extLst>
              <a:ext uri="{FF2B5EF4-FFF2-40B4-BE49-F238E27FC236}">
                <a16:creationId xmlns:a16="http://schemas.microsoft.com/office/drawing/2014/main" id="{D6782038-8E66-DB8B-27A7-2A4318F22171}"/>
              </a:ext>
            </a:extLst>
          </p:cNvPr>
          <p:cNvSpPr txBox="1"/>
          <p:nvPr/>
        </p:nvSpPr>
        <p:spPr>
          <a:xfrm>
            <a:off x="1754922" y="2608503"/>
            <a:ext cx="912429" cy="261610"/>
          </a:xfrm>
          <a:prstGeom prst="rect">
            <a:avLst/>
          </a:prstGeom>
          <a:noFill/>
        </p:spPr>
        <p:txBody>
          <a:bodyPr wrap="none" rtlCol="0">
            <a:spAutoFit/>
          </a:bodyPr>
          <a:lstStyle/>
          <a:p>
            <a:r>
              <a:rPr lang="en-US" sz="1100"/>
              <a:t>Traffic Data</a:t>
            </a:r>
            <a:endParaRPr lang="en-US"/>
          </a:p>
        </p:txBody>
      </p:sp>
      <p:pic>
        <p:nvPicPr>
          <p:cNvPr id="1032" name="Picture 8" descr="OR-Tools - Wikipedia">
            <a:extLst>
              <a:ext uri="{FF2B5EF4-FFF2-40B4-BE49-F238E27FC236}">
                <a16:creationId xmlns:a16="http://schemas.microsoft.com/office/drawing/2014/main" id="{2E6A705A-4912-055A-82FC-AF5AEA5B63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0793" y="4245919"/>
            <a:ext cx="685509" cy="68550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9B204BF3-A959-4AEF-3EFE-A1C743E4CA13}"/>
              </a:ext>
            </a:extLst>
          </p:cNvPr>
          <p:cNvCxnSpPr>
            <a:cxnSpLocks/>
            <a:stCxn id="1030" idx="3"/>
          </p:cNvCxnSpPr>
          <p:nvPr/>
        </p:nvCxnSpPr>
        <p:spPr>
          <a:xfrm flipV="1">
            <a:off x="1996208" y="4588674"/>
            <a:ext cx="58696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8E6B9BF-25B9-479E-FCD2-77974158FAD2}"/>
              </a:ext>
            </a:extLst>
          </p:cNvPr>
          <p:cNvSpPr txBox="1"/>
          <p:nvPr/>
        </p:nvSpPr>
        <p:spPr>
          <a:xfrm>
            <a:off x="2684170" y="4883799"/>
            <a:ext cx="567784" cy="261610"/>
          </a:xfrm>
          <a:prstGeom prst="rect">
            <a:avLst/>
          </a:prstGeom>
          <a:noFill/>
        </p:spPr>
        <p:txBody>
          <a:bodyPr wrap="none" rtlCol="0">
            <a:spAutoFit/>
          </a:bodyPr>
          <a:lstStyle/>
          <a:p>
            <a:r>
              <a:rPr lang="en-US" sz="1100" err="1"/>
              <a:t>Ortool</a:t>
            </a:r>
            <a:endParaRPr lang="en-US"/>
          </a:p>
        </p:txBody>
      </p:sp>
      <p:sp>
        <p:nvSpPr>
          <p:cNvPr id="24" name="TextBox 23">
            <a:extLst>
              <a:ext uri="{FF2B5EF4-FFF2-40B4-BE49-F238E27FC236}">
                <a16:creationId xmlns:a16="http://schemas.microsoft.com/office/drawing/2014/main" id="{3821919F-015A-54A1-9796-2B11C299903E}"/>
              </a:ext>
            </a:extLst>
          </p:cNvPr>
          <p:cNvSpPr txBox="1"/>
          <p:nvPr/>
        </p:nvSpPr>
        <p:spPr>
          <a:xfrm>
            <a:off x="1997338" y="4300454"/>
            <a:ext cx="460382" cy="261610"/>
          </a:xfrm>
          <a:prstGeom prst="rect">
            <a:avLst/>
          </a:prstGeom>
          <a:noFill/>
        </p:spPr>
        <p:txBody>
          <a:bodyPr wrap="none" rtlCol="0">
            <a:spAutoFit/>
          </a:bodyPr>
          <a:lstStyle/>
          <a:p>
            <a:r>
              <a:rPr lang="en-US" sz="1100"/>
              <a:t>TSP</a:t>
            </a:r>
            <a:endParaRPr lang="en-US"/>
          </a:p>
        </p:txBody>
      </p:sp>
      <p:cxnSp>
        <p:nvCxnSpPr>
          <p:cNvPr id="25" name="Straight Arrow Connector 24">
            <a:extLst>
              <a:ext uri="{FF2B5EF4-FFF2-40B4-BE49-F238E27FC236}">
                <a16:creationId xmlns:a16="http://schemas.microsoft.com/office/drawing/2014/main" id="{2054ECE4-8FCA-ABAD-6886-19D8C8FAE281}"/>
              </a:ext>
            </a:extLst>
          </p:cNvPr>
          <p:cNvCxnSpPr>
            <a:cxnSpLocks/>
            <a:stCxn id="1032" idx="3"/>
          </p:cNvCxnSpPr>
          <p:nvPr/>
        </p:nvCxnSpPr>
        <p:spPr>
          <a:xfrm>
            <a:off x="3316302" y="4588674"/>
            <a:ext cx="724357" cy="295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B03C422-4052-D69B-F7AF-603D00086CEF}"/>
              </a:ext>
            </a:extLst>
          </p:cNvPr>
          <p:cNvGrpSpPr/>
          <p:nvPr/>
        </p:nvGrpSpPr>
        <p:grpSpPr>
          <a:xfrm>
            <a:off x="3903617" y="4525573"/>
            <a:ext cx="1015822" cy="811709"/>
            <a:chOff x="2511956" y="1129259"/>
            <a:chExt cx="1856170" cy="1483202"/>
          </a:xfrm>
        </p:grpSpPr>
        <p:pic>
          <p:nvPicPr>
            <p:cNvPr id="29" name="Picture 2">
              <a:extLst>
                <a:ext uri="{FF2B5EF4-FFF2-40B4-BE49-F238E27FC236}">
                  <a16:creationId xmlns:a16="http://schemas.microsoft.com/office/drawing/2014/main" id="{A07E5129-4285-D441-6658-DA2353C9D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676" y="1129259"/>
              <a:ext cx="1079670" cy="107967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38DD13B5-07C4-06AE-7F70-6E9531D10BC9}"/>
                </a:ext>
              </a:extLst>
            </p:cNvPr>
            <p:cNvSpPr txBox="1"/>
            <p:nvPr/>
          </p:nvSpPr>
          <p:spPr>
            <a:xfrm>
              <a:off x="2511956" y="2200428"/>
              <a:ext cx="1856170" cy="412033"/>
            </a:xfrm>
            <a:prstGeom prst="rect">
              <a:avLst/>
            </a:prstGeom>
            <a:noFill/>
          </p:spPr>
          <p:txBody>
            <a:bodyPr wrap="none" rtlCol="0">
              <a:spAutoFit/>
            </a:bodyPr>
            <a:lstStyle/>
            <a:p>
              <a:r>
                <a:rPr lang="en-US" sz="1100"/>
                <a:t>OpenStreetMap</a:t>
              </a:r>
              <a:endParaRPr lang="en-US"/>
            </a:p>
          </p:txBody>
        </p:sp>
      </p:grpSp>
      <p:sp>
        <p:nvSpPr>
          <p:cNvPr id="31" name="TextBox 30">
            <a:extLst>
              <a:ext uri="{FF2B5EF4-FFF2-40B4-BE49-F238E27FC236}">
                <a16:creationId xmlns:a16="http://schemas.microsoft.com/office/drawing/2014/main" id="{0186B367-3FF5-299C-7BEA-6F770A610C66}"/>
              </a:ext>
            </a:extLst>
          </p:cNvPr>
          <p:cNvSpPr txBox="1"/>
          <p:nvPr/>
        </p:nvSpPr>
        <p:spPr>
          <a:xfrm>
            <a:off x="3282456" y="4776809"/>
            <a:ext cx="671979" cy="261610"/>
          </a:xfrm>
          <a:prstGeom prst="rect">
            <a:avLst/>
          </a:prstGeom>
          <a:noFill/>
        </p:spPr>
        <p:txBody>
          <a:bodyPr wrap="none" rtlCol="0">
            <a:spAutoFit/>
          </a:bodyPr>
          <a:lstStyle/>
          <a:p>
            <a:r>
              <a:rPr lang="en-US" sz="1100"/>
              <a:t>Routing</a:t>
            </a:r>
            <a:endParaRPr lang="en-US"/>
          </a:p>
        </p:txBody>
      </p:sp>
      <p:pic>
        <p:nvPicPr>
          <p:cNvPr id="1034" name="Picture 10" descr="NOAAs National Centers for Environmental Information - NOAA NCEI (US) |  Copernicus">
            <a:extLst>
              <a:ext uri="{FF2B5EF4-FFF2-40B4-BE49-F238E27FC236}">
                <a16:creationId xmlns:a16="http://schemas.microsoft.com/office/drawing/2014/main" id="{75B7A7E5-C5B0-5A03-45DC-BF4C62FE59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7451" y="2876703"/>
            <a:ext cx="1566146" cy="128139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79471234-CA33-9BBD-88AB-2506400C8612}"/>
              </a:ext>
            </a:extLst>
          </p:cNvPr>
          <p:cNvSpPr txBox="1"/>
          <p:nvPr/>
        </p:nvSpPr>
        <p:spPr>
          <a:xfrm>
            <a:off x="4656850" y="4091675"/>
            <a:ext cx="1053494" cy="261610"/>
          </a:xfrm>
          <a:prstGeom prst="rect">
            <a:avLst/>
          </a:prstGeom>
          <a:noFill/>
        </p:spPr>
        <p:txBody>
          <a:bodyPr wrap="none" rtlCol="0">
            <a:spAutoFit/>
          </a:bodyPr>
          <a:lstStyle/>
          <a:p>
            <a:r>
              <a:rPr lang="en-US" sz="1100"/>
              <a:t>Weather Data</a:t>
            </a:r>
            <a:endParaRPr lang="en-US"/>
          </a:p>
        </p:txBody>
      </p:sp>
      <p:cxnSp>
        <p:nvCxnSpPr>
          <p:cNvPr id="34" name="Straight Arrow Connector 33">
            <a:extLst>
              <a:ext uri="{FF2B5EF4-FFF2-40B4-BE49-F238E27FC236}">
                <a16:creationId xmlns:a16="http://schemas.microsoft.com/office/drawing/2014/main" id="{13138945-7E86-CED0-17EF-B5F43F411816}"/>
              </a:ext>
            </a:extLst>
          </p:cNvPr>
          <p:cNvCxnSpPr>
            <a:cxnSpLocks/>
            <a:stCxn id="1034" idx="2"/>
          </p:cNvCxnSpPr>
          <p:nvPr/>
        </p:nvCxnSpPr>
        <p:spPr>
          <a:xfrm>
            <a:off x="4400524" y="4158095"/>
            <a:ext cx="856572" cy="509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C6CBD30-CC54-E6E8-B84C-09486CA1EE29}"/>
              </a:ext>
            </a:extLst>
          </p:cNvPr>
          <p:cNvCxnSpPr>
            <a:cxnSpLocks/>
            <a:stCxn id="29" idx="3"/>
          </p:cNvCxnSpPr>
          <p:nvPr/>
        </p:nvCxnSpPr>
        <p:spPr>
          <a:xfrm flipV="1">
            <a:off x="4677120" y="4667912"/>
            <a:ext cx="579976" cy="153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24" name="Group 1023">
            <a:extLst>
              <a:ext uri="{FF2B5EF4-FFF2-40B4-BE49-F238E27FC236}">
                <a16:creationId xmlns:a16="http://schemas.microsoft.com/office/drawing/2014/main" id="{684C6532-F509-C6B2-5681-41E1A6AA91FA}"/>
              </a:ext>
            </a:extLst>
          </p:cNvPr>
          <p:cNvGrpSpPr/>
          <p:nvPr/>
        </p:nvGrpSpPr>
        <p:grpSpPr>
          <a:xfrm>
            <a:off x="5163068" y="3959365"/>
            <a:ext cx="1549536" cy="1497925"/>
            <a:chOff x="6139145" y="4162981"/>
            <a:chExt cx="1549536" cy="1497925"/>
          </a:xfrm>
        </p:grpSpPr>
        <p:pic>
          <p:nvPicPr>
            <p:cNvPr id="32" name="Picture 6" descr="Download Microsoft Excel Logo in SVG Vector or PNG File Format - Logo.wine">
              <a:extLst>
                <a:ext uri="{FF2B5EF4-FFF2-40B4-BE49-F238E27FC236}">
                  <a16:creationId xmlns:a16="http://schemas.microsoft.com/office/drawing/2014/main" id="{9E9A33E6-341A-C779-931C-8DBAA3384D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9145" y="4162981"/>
              <a:ext cx="1514795" cy="1009863"/>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62C9706-A470-8061-83CF-CD552A6AC9C5}"/>
                </a:ext>
              </a:extLst>
            </p:cNvPr>
            <p:cNvSpPr txBox="1"/>
            <p:nvPr/>
          </p:nvSpPr>
          <p:spPr>
            <a:xfrm>
              <a:off x="6549818" y="5042039"/>
              <a:ext cx="841897" cy="261610"/>
            </a:xfrm>
            <a:prstGeom prst="rect">
              <a:avLst/>
            </a:prstGeom>
            <a:noFill/>
          </p:spPr>
          <p:txBody>
            <a:bodyPr wrap="none" rtlCol="0">
              <a:spAutoFit/>
            </a:bodyPr>
            <a:lstStyle/>
            <a:p>
              <a:r>
                <a:rPr lang="en-US" sz="1100"/>
                <a:t>Dataframe</a:t>
              </a:r>
              <a:endParaRPr lang="en-US"/>
            </a:p>
          </p:txBody>
        </p:sp>
        <p:sp>
          <p:nvSpPr>
            <p:cNvPr id="47" name="TextBox 46">
              <a:extLst>
                <a:ext uri="{FF2B5EF4-FFF2-40B4-BE49-F238E27FC236}">
                  <a16:creationId xmlns:a16="http://schemas.microsoft.com/office/drawing/2014/main" id="{E456066C-BA8A-F5B9-AC24-E837D50A7024}"/>
                </a:ext>
              </a:extLst>
            </p:cNvPr>
            <p:cNvSpPr txBox="1"/>
            <p:nvPr/>
          </p:nvSpPr>
          <p:spPr>
            <a:xfrm>
              <a:off x="6417179" y="5230019"/>
              <a:ext cx="1271502" cy="430887"/>
            </a:xfrm>
            <a:prstGeom prst="rect">
              <a:avLst/>
            </a:prstGeom>
            <a:noFill/>
          </p:spPr>
          <p:txBody>
            <a:bodyPr wrap="none" rtlCol="0">
              <a:spAutoFit/>
            </a:bodyPr>
            <a:lstStyle/>
            <a:p>
              <a:pPr algn="ctr"/>
              <a:r>
                <a:rPr lang="en-US" sz="1100"/>
                <a:t>Route Time from </a:t>
              </a:r>
            </a:p>
            <a:p>
              <a:pPr algn="ctr"/>
              <a:r>
                <a:rPr lang="en-US" sz="1100"/>
                <a:t>OSM(T1)</a:t>
              </a:r>
              <a:endParaRPr lang="en-US"/>
            </a:p>
          </p:txBody>
        </p:sp>
      </p:grpSp>
      <p:grpSp>
        <p:nvGrpSpPr>
          <p:cNvPr id="59" name="Group 58">
            <a:extLst>
              <a:ext uri="{FF2B5EF4-FFF2-40B4-BE49-F238E27FC236}">
                <a16:creationId xmlns:a16="http://schemas.microsoft.com/office/drawing/2014/main" id="{48F6BE91-54C7-9AD0-3CCB-088C76E85639}"/>
              </a:ext>
            </a:extLst>
          </p:cNvPr>
          <p:cNvGrpSpPr/>
          <p:nvPr/>
        </p:nvGrpSpPr>
        <p:grpSpPr>
          <a:xfrm>
            <a:off x="481413" y="4083743"/>
            <a:ext cx="1514795" cy="1336701"/>
            <a:chOff x="1037606" y="4155398"/>
            <a:chExt cx="1514795" cy="1336701"/>
          </a:xfrm>
        </p:grpSpPr>
        <p:pic>
          <p:nvPicPr>
            <p:cNvPr id="1030" name="Picture 6" descr="Download Microsoft Excel Logo in SVG Vector or PNG File Format - Logo.wine">
              <a:extLst>
                <a:ext uri="{FF2B5EF4-FFF2-40B4-BE49-F238E27FC236}">
                  <a16:creationId xmlns:a16="http://schemas.microsoft.com/office/drawing/2014/main" id="{85A2A2C0-69B9-BF6C-653C-1166873B28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7606" y="4155398"/>
              <a:ext cx="1514795" cy="100986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B6B0683-6D4B-258E-FFC2-0EA4FD4CFC8D}"/>
                </a:ext>
              </a:extLst>
            </p:cNvPr>
            <p:cNvSpPr txBox="1"/>
            <p:nvPr/>
          </p:nvSpPr>
          <p:spPr>
            <a:xfrm>
              <a:off x="1415480" y="5034456"/>
              <a:ext cx="841897" cy="261610"/>
            </a:xfrm>
            <a:prstGeom prst="rect">
              <a:avLst/>
            </a:prstGeom>
            <a:noFill/>
          </p:spPr>
          <p:txBody>
            <a:bodyPr wrap="none" rtlCol="0">
              <a:spAutoFit/>
            </a:bodyPr>
            <a:lstStyle/>
            <a:p>
              <a:r>
                <a:rPr lang="en-US" sz="1100"/>
                <a:t>Dataframe</a:t>
              </a:r>
              <a:endParaRPr lang="en-US"/>
            </a:p>
          </p:txBody>
        </p:sp>
        <p:sp>
          <p:nvSpPr>
            <p:cNvPr id="48" name="TextBox 47">
              <a:extLst>
                <a:ext uri="{FF2B5EF4-FFF2-40B4-BE49-F238E27FC236}">
                  <a16:creationId xmlns:a16="http://schemas.microsoft.com/office/drawing/2014/main" id="{A5153592-3C99-D5CC-A21F-156ADE4681C1}"/>
                </a:ext>
              </a:extLst>
            </p:cNvPr>
            <p:cNvSpPr txBox="1"/>
            <p:nvPr/>
          </p:nvSpPr>
          <p:spPr>
            <a:xfrm>
              <a:off x="1242355" y="5230489"/>
              <a:ext cx="1188146" cy="261610"/>
            </a:xfrm>
            <a:prstGeom prst="rect">
              <a:avLst/>
            </a:prstGeom>
            <a:noFill/>
          </p:spPr>
          <p:txBody>
            <a:bodyPr wrap="none" rtlCol="0">
              <a:spAutoFit/>
            </a:bodyPr>
            <a:lstStyle/>
            <a:p>
              <a:r>
                <a:rPr lang="en-US" sz="1100"/>
                <a:t>Actual Time(T0)</a:t>
              </a:r>
              <a:endParaRPr lang="en-US"/>
            </a:p>
          </p:txBody>
        </p:sp>
      </p:grpSp>
      <p:cxnSp>
        <p:nvCxnSpPr>
          <p:cNvPr id="50" name="Straight Connector 49">
            <a:extLst>
              <a:ext uri="{FF2B5EF4-FFF2-40B4-BE49-F238E27FC236}">
                <a16:creationId xmlns:a16="http://schemas.microsoft.com/office/drawing/2014/main" id="{ACEFE84B-6300-029F-53A2-D9C22213A749}"/>
              </a:ext>
            </a:extLst>
          </p:cNvPr>
          <p:cNvCxnSpPr>
            <a:cxnSpLocks/>
          </p:cNvCxnSpPr>
          <p:nvPr/>
        </p:nvCxnSpPr>
        <p:spPr>
          <a:xfrm>
            <a:off x="6688789" y="1761372"/>
            <a:ext cx="0" cy="4361935"/>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6D3C4D1-9EFF-EC40-A118-4409EC3BFBF3}"/>
              </a:ext>
            </a:extLst>
          </p:cNvPr>
          <p:cNvSpPr txBox="1"/>
          <p:nvPr/>
        </p:nvSpPr>
        <p:spPr>
          <a:xfrm>
            <a:off x="2457720" y="1509199"/>
            <a:ext cx="1071127" cy="307777"/>
          </a:xfrm>
          <a:prstGeom prst="rect">
            <a:avLst/>
          </a:prstGeom>
          <a:noFill/>
        </p:spPr>
        <p:txBody>
          <a:bodyPr wrap="none" rtlCol="0">
            <a:spAutoFit/>
          </a:bodyPr>
          <a:lstStyle/>
          <a:p>
            <a:r>
              <a:rPr lang="en-US"/>
              <a:t>Calculation</a:t>
            </a:r>
            <a:endParaRPr lang="en-US">
              <a:solidFill>
                <a:schemeClr val="tx1"/>
              </a:solidFill>
            </a:endParaRPr>
          </a:p>
        </p:txBody>
      </p:sp>
      <p:sp>
        <p:nvSpPr>
          <p:cNvPr id="1029" name="TextBox 1028">
            <a:extLst>
              <a:ext uri="{FF2B5EF4-FFF2-40B4-BE49-F238E27FC236}">
                <a16:creationId xmlns:a16="http://schemas.microsoft.com/office/drawing/2014/main" id="{51CA88B8-59CD-68F2-7A69-90EBC3852E3D}"/>
              </a:ext>
            </a:extLst>
          </p:cNvPr>
          <p:cNvSpPr txBox="1"/>
          <p:nvPr/>
        </p:nvSpPr>
        <p:spPr>
          <a:xfrm>
            <a:off x="8381792" y="1510143"/>
            <a:ext cx="2015295" cy="307777"/>
          </a:xfrm>
          <a:prstGeom prst="rect">
            <a:avLst/>
          </a:prstGeom>
          <a:noFill/>
        </p:spPr>
        <p:txBody>
          <a:bodyPr wrap="none" rtlCol="0">
            <a:spAutoFit/>
          </a:bodyPr>
          <a:lstStyle/>
          <a:p>
            <a:r>
              <a:rPr lang="en-US"/>
              <a:t>Cleaning and Modeling</a:t>
            </a:r>
            <a:endParaRPr lang="en-US">
              <a:solidFill>
                <a:schemeClr val="tx1"/>
              </a:solidFill>
            </a:endParaRPr>
          </a:p>
        </p:txBody>
      </p:sp>
      <p:cxnSp>
        <p:nvCxnSpPr>
          <p:cNvPr id="1033" name="Elbow Connector 1032">
            <a:extLst>
              <a:ext uri="{FF2B5EF4-FFF2-40B4-BE49-F238E27FC236}">
                <a16:creationId xmlns:a16="http://schemas.microsoft.com/office/drawing/2014/main" id="{7C14D022-D502-3BBD-EF08-A2CD18B8AF42}"/>
              </a:ext>
            </a:extLst>
          </p:cNvPr>
          <p:cNvCxnSpPr>
            <a:cxnSpLocks/>
            <a:stCxn id="32" idx="3"/>
          </p:cNvCxnSpPr>
          <p:nvPr/>
        </p:nvCxnSpPr>
        <p:spPr>
          <a:xfrm flipV="1">
            <a:off x="6677863" y="2462835"/>
            <a:ext cx="624980" cy="20014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4" name="Group 1043">
            <a:extLst>
              <a:ext uri="{FF2B5EF4-FFF2-40B4-BE49-F238E27FC236}">
                <a16:creationId xmlns:a16="http://schemas.microsoft.com/office/drawing/2014/main" id="{C0AAF65A-55BE-2FDB-3947-3231B92399E7}"/>
              </a:ext>
            </a:extLst>
          </p:cNvPr>
          <p:cNvGrpSpPr/>
          <p:nvPr/>
        </p:nvGrpSpPr>
        <p:grpSpPr>
          <a:xfrm>
            <a:off x="7302843" y="1839786"/>
            <a:ext cx="4510216" cy="1246098"/>
            <a:chOff x="7302843" y="1761373"/>
            <a:chExt cx="4510216" cy="1246098"/>
          </a:xfrm>
        </p:grpSpPr>
        <p:sp>
          <p:nvSpPr>
            <p:cNvPr id="46" name="TextBox 45">
              <a:extLst>
                <a:ext uri="{FF2B5EF4-FFF2-40B4-BE49-F238E27FC236}">
                  <a16:creationId xmlns:a16="http://schemas.microsoft.com/office/drawing/2014/main" id="{7E0A6923-2878-F77F-FB26-6CB61DFCCB43}"/>
                </a:ext>
              </a:extLst>
            </p:cNvPr>
            <p:cNvSpPr txBox="1"/>
            <p:nvPr/>
          </p:nvSpPr>
          <p:spPr>
            <a:xfrm>
              <a:off x="7936477" y="1772565"/>
              <a:ext cx="2948243" cy="307777"/>
            </a:xfrm>
            <a:prstGeom prst="rect">
              <a:avLst/>
            </a:prstGeom>
            <a:noFill/>
          </p:spPr>
          <p:txBody>
            <a:bodyPr wrap="none" rtlCol="0">
              <a:spAutoFit/>
            </a:bodyPr>
            <a:lstStyle/>
            <a:p>
              <a:r>
                <a:rPr lang="en-US"/>
                <a:t>Assume K = T0/T1 and </a:t>
              </a:r>
              <a:r>
                <a:rPr lang="en-US">
                  <a:solidFill>
                    <a:schemeClr val="tx1"/>
                  </a:solidFill>
                </a:rPr>
                <a:t>K</a:t>
              </a:r>
              <a:r>
                <a:rPr lang="en-HK" b="0" i="0" u="none" strike="noStrike">
                  <a:solidFill>
                    <a:schemeClr val="tx1"/>
                  </a:solidFill>
                  <a:effectLst/>
                  <a:latin typeface="arial" panose="020B0604020202020204" pitchFamily="34" charset="0"/>
                </a:rPr>
                <a:t>∈[0.3, 10]</a:t>
              </a:r>
              <a:endParaRPr lang="en-US">
                <a:solidFill>
                  <a:schemeClr val="tx1"/>
                </a:solidFill>
              </a:endParaRPr>
            </a:p>
          </p:txBody>
        </p:sp>
        <p:sp>
          <p:nvSpPr>
            <p:cNvPr id="1038" name="Rounded Rectangle 1037">
              <a:extLst>
                <a:ext uri="{FF2B5EF4-FFF2-40B4-BE49-F238E27FC236}">
                  <a16:creationId xmlns:a16="http://schemas.microsoft.com/office/drawing/2014/main" id="{9AB42428-CD62-C036-CDC2-F6B25A314E8E}"/>
                </a:ext>
              </a:extLst>
            </p:cNvPr>
            <p:cNvSpPr/>
            <p:nvPr/>
          </p:nvSpPr>
          <p:spPr>
            <a:xfrm>
              <a:off x="7511173" y="2157355"/>
              <a:ext cx="1258599" cy="68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Loading &amp; Unloading Buffer</a:t>
              </a:r>
            </a:p>
          </p:txBody>
        </p:sp>
        <p:sp>
          <p:nvSpPr>
            <p:cNvPr id="1039" name="Rounded Rectangle 1038">
              <a:extLst>
                <a:ext uri="{FF2B5EF4-FFF2-40B4-BE49-F238E27FC236}">
                  <a16:creationId xmlns:a16="http://schemas.microsoft.com/office/drawing/2014/main" id="{B551FFB3-26D0-510B-596D-E28374D33CBE}"/>
                </a:ext>
              </a:extLst>
            </p:cNvPr>
            <p:cNvSpPr/>
            <p:nvPr/>
          </p:nvSpPr>
          <p:spPr>
            <a:xfrm>
              <a:off x="8903996" y="2157806"/>
              <a:ext cx="1258599" cy="68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Weekday/ Weekend Coefficient</a:t>
              </a:r>
            </a:p>
          </p:txBody>
        </p:sp>
        <p:sp>
          <p:nvSpPr>
            <p:cNvPr id="1040" name="Rounded Rectangle 1039">
              <a:extLst>
                <a:ext uri="{FF2B5EF4-FFF2-40B4-BE49-F238E27FC236}">
                  <a16:creationId xmlns:a16="http://schemas.microsoft.com/office/drawing/2014/main" id="{07F5F8D3-E5C3-4D57-071E-1F2715F8CAA2}"/>
                </a:ext>
              </a:extLst>
            </p:cNvPr>
            <p:cNvSpPr/>
            <p:nvPr/>
          </p:nvSpPr>
          <p:spPr>
            <a:xfrm>
              <a:off x="10296819" y="2157354"/>
              <a:ext cx="1258599" cy="68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Rush / Non-rush hour Coefficient</a:t>
              </a:r>
            </a:p>
          </p:txBody>
        </p:sp>
        <p:sp>
          <p:nvSpPr>
            <p:cNvPr id="1041" name="Rounded Rectangle 1040">
              <a:extLst>
                <a:ext uri="{FF2B5EF4-FFF2-40B4-BE49-F238E27FC236}">
                  <a16:creationId xmlns:a16="http://schemas.microsoft.com/office/drawing/2014/main" id="{2B77C032-949B-1EA2-EE21-0C44F66FB474}"/>
                </a:ext>
              </a:extLst>
            </p:cNvPr>
            <p:cNvSpPr/>
            <p:nvPr/>
          </p:nvSpPr>
          <p:spPr>
            <a:xfrm>
              <a:off x="7302843" y="1761373"/>
              <a:ext cx="4510216" cy="1246098"/>
            </a:xfrm>
            <a:prstGeom prst="roundRect">
              <a:avLst>
                <a:gd name="adj" fmla="val 549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5" name="TextBox 1044">
            <a:extLst>
              <a:ext uri="{FF2B5EF4-FFF2-40B4-BE49-F238E27FC236}">
                <a16:creationId xmlns:a16="http://schemas.microsoft.com/office/drawing/2014/main" id="{ABDC10CD-5126-E788-894B-BE20D5E845CD}"/>
              </a:ext>
            </a:extLst>
          </p:cNvPr>
          <p:cNvSpPr txBox="1"/>
          <p:nvPr/>
        </p:nvSpPr>
        <p:spPr>
          <a:xfrm>
            <a:off x="7133678" y="3295788"/>
            <a:ext cx="1478290" cy="307777"/>
          </a:xfrm>
          <a:prstGeom prst="rect">
            <a:avLst/>
          </a:prstGeom>
          <a:noFill/>
        </p:spPr>
        <p:txBody>
          <a:bodyPr wrap="none" rtlCol="0">
            <a:spAutoFit/>
          </a:bodyPr>
          <a:lstStyle/>
          <a:p>
            <a:r>
              <a:rPr lang="en-US"/>
              <a:t>After many trails</a:t>
            </a:r>
            <a:endParaRPr lang="en-US">
              <a:solidFill>
                <a:schemeClr val="tx1"/>
              </a:solidFill>
            </a:endParaRPr>
          </a:p>
        </p:txBody>
      </p:sp>
      <p:cxnSp>
        <p:nvCxnSpPr>
          <p:cNvPr id="1047" name="Straight Connector 1046">
            <a:extLst>
              <a:ext uri="{FF2B5EF4-FFF2-40B4-BE49-F238E27FC236}">
                <a16:creationId xmlns:a16="http://schemas.microsoft.com/office/drawing/2014/main" id="{1DD1404B-7C5C-3C61-1169-569C71206C76}"/>
              </a:ext>
            </a:extLst>
          </p:cNvPr>
          <p:cNvCxnSpPr>
            <a:stCxn id="1041" idx="2"/>
          </p:cNvCxnSpPr>
          <p:nvPr/>
        </p:nvCxnSpPr>
        <p:spPr>
          <a:xfrm>
            <a:off x="9557951" y="3085884"/>
            <a:ext cx="0" cy="431515"/>
          </a:xfrm>
          <a:prstGeom prst="line">
            <a:avLst/>
          </a:prstGeom>
        </p:spPr>
        <p:style>
          <a:lnRef idx="1">
            <a:schemeClr val="accent1"/>
          </a:lnRef>
          <a:fillRef idx="0">
            <a:schemeClr val="accent1"/>
          </a:fillRef>
          <a:effectRef idx="0">
            <a:schemeClr val="accent1"/>
          </a:effectRef>
          <a:fontRef idx="minor">
            <a:schemeClr val="tx1"/>
          </a:fontRef>
        </p:style>
      </p:cxnSp>
      <p:sp>
        <p:nvSpPr>
          <p:cNvPr id="1048" name="Rounded Rectangle 1047">
            <a:extLst>
              <a:ext uri="{FF2B5EF4-FFF2-40B4-BE49-F238E27FC236}">
                <a16:creationId xmlns:a16="http://schemas.microsoft.com/office/drawing/2014/main" id="{937BE2AA-6B88-8683-6D76-345E478BA3F8}"/>
              </a:ext>
            </a:extLst>
          </p:cNvPr>
          <p:cNvSpPr/>
          <p:nvPr/>
        </p:nvSpPr>
        <p:spPr>
          <a:xfrm>
            <a:off x="7674371" y="3748893"/>
            <a:ext cx="1258599" cy="68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Random Forest</a:t>
            </a:r>
          </a:p>
        </p:txBody>
      </p:sp>
      <p:sp>
        <p:nvSpPr>
          <p:cNvPr id="1049" name="Rounded Rectangle 1048">
            <a:extLst>
              <a:ext uri="{FF2B5EF4-FFF2-40B4-BE49-F238E27FC236}">
                <a16:creationId xmlns:a16="http://schemas.microsoft.com/office/drawing/2014/main" id="{314A00CE-D044-BAC9-2AC3-22FB0A720AF7}"/>
              </a:ext>
            </a:extLst>
          </p:cNvPr>
          <p:cNvSpPr/>
          <p:nvPr/>
        </p:nvSpPr>
        <p:spPr>
          <a:xfrm>
            <a:off x="10038220" y="3748893"/>
            <a:ext cx="1258599" cy="68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XGBoost</a:t>
            </a:r>
            <a:endParaRPr lang="en-US"/>
          </a:p>
        </p:txBody>
      </p:sp>
      <p:cxnSp>
        <p:nvCxnSpPr>
          <p:cNvPr id="1050" name="Straight Arrow Connector 1049">
            <a:extLst>
              <a:ext uri="{FF2B5EF4-FFF2-40B4-BE49-F238E27FC236}">
                <a16:creationId xmlns:a16="http://schemas.microsoft.com/office/drawing/2014/main" id="{E49F2B05-898D-A50A-16CC-3DD4A2DC3870}"/>
              </a:ext>
            </a:extLst>
          </p:cNvPr>
          <p:cNvCxnSpPr>
            <a:cxnSpLocks/>
            <a:endCxn id="1048" idx="3"/>
          </p:cNvCxnSpPr>
          <p:nvPr/>
        </p:nvCxnSpPr>
        <p:spPr>
          <a:xfrm flipH="1">
            <a:off x="8932970" y="3517399"/>
            <a:ext cx="624981" cy="574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3" name="Straight Arrow Connector 1052">
            <a:extLst>
              <a:ext uri="{FF2B5EF4-FFF2-40B4-BE49-F238E27FC236}">
                <a16:creationId xmlns:a16="http://schemas.microsoft.com/office/drawing/2014/main" id="{B5A39F79-6C83-6B4B-14E4-3CB14060E240}"/>
              </a:ext>
            </a:extLst>
          </p:cNvPr>
          <p:cNvCxnSpPr>
            <a:cxnSpLocks/>
            <a:endCxn id="1049" idx="1"/>
          </p:cNvCxnSpPr>
          <p:nvPr/>
        </p:nvCxnSpPr>
        <p:spPr>
          <a:xfrm>
            <a:off x="9557951" y="3517399"/>
            <a:ext cx="480269" cy="574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056" name="Table 1056">
            <a:extLst>
              <a:ext uri="{FF2B5EF4-FFF2-40B4-BE49-F238E27FC236}">
                <a16:creationId xmlns:a16="http://schemas.microsoft.com/office/drawing/2014/main" id="{0BFED3B6-08CC-6033-9C75-433E56A3CC5E}"/>
              </a:ext>
            </a:extLst>
          </p:cNvPr>
          <p:cNvGraphicFramePr>
            <a:graphicFrameLocks noGrp="1"/>
          </p:cNvGraphicFramePr>
          <p:nvPr/>
        </p:nvGraphicFramePr>
        <p:xfrm>
          <a:off x="7070847" y="5056426"/>
          <a:ext cx="4764340" cy="370840"/>
        </p:xfrm>
        <a:graphic>
          <a:graphicData uri="http://schemas.openxmlformats.org/drawingml/2006/table">
            <a:tbl>
              <a:tblPr firstRow="1" bandRow="1">
                <a:tableStyleId>{A7942680-AD14-4F80-AAC4-807459806B16}</a:tableStyleId>
              </a:tblPr>
              <a:tblGrid>
                <a:gridCol w="476434">
                  <a:extLst>
                    <a:ext uri="{9D8B030D-6E8A-4147-A177-3AD203B41FA5}">
                      <a16:colId xmlns:a16="http://schemas.microsoft.com/office/drawing/2014/main" val="3041127698"/>
                    </a:ext>
                  </a:extLst>
                </a:gridCol>
                <a:gridCol w="476434">
                  <a:extLst>
                    <a:ext uri="{9D8B030D-6E8A-4147-A177-3AD203B41FA5}">
                      <a16:colId xmlns:a16="http://schemas.microsoft.com/office/drawing/2014/main" val="3243538423"/>
                    </a:ext>
                  </a:extLst>
                </a:gridCol>
                <a:gridCol w="476434">
                  <a:extLst>
                    <a:ext uri="{9D8B030D-6E8A-4147-A177-3AD203B41FA5}">
                      <a16:colId xmlns:a16="http://schemas.microsoft.com/office/drawing/2014/main" val="134630900"/>
                    </a:ext>
                  </a:extLst>
                </a:gridCol>
                <a:gridCol w="476434">
                  <a:extLst>
                    <a:ext uri="{9D8B030D-6E8A-4147-A177-3AD203B41FA5}">
                      <a16:colId xmlns:a16="http://schemas.microsoft.com/office/drawing/2014/main" val="658756528"/>
                    </a:ext>
                  </a:extLst>
                </a:gridCol>
                <a:gridCol w="476434">
                  <a:extLst>
                    <a:ext uri="{9D8B030D-6E8A-4147-A177-3AD203B41FA5}">
                      <a16:colId xmlns:a16="http://schemas.microsoft.com/office/drawing/2014/main" val="1907131703"/>
                    </a:ext>
                  </a:extLst>
                </a:gridCol>
                <a:gridCol w="476434">
                  <a:extLst>
                    <a:ext uri="{9D8B030D-6E8A-4147-A177-3AD203B41FA5}">
                      <a16:colId xmlns:a16="http://schemas.microsoft.com/office/drawing/2014/main" val="3402567516"/>
                    </a:ext>
                  </a:extLst>
                </a:gridCol>
                <a:gridCol w="476434">
                  <a:extLst>
                    <a:ext uri="{9D8B030D-6E8A-4147-A177-3AD203B41FA5}">
                      <a16:colId xmlns:a16="http://schemas.microsoft.com/office/drawing/2014/main" val="3030173631"/>
                    </a:ext>
                  </a:extLst>
                </a:gridCol>
                <a:gridCol w="476434">
                  <a:extLst>
                    <a:ext uri="{9D8B030D-6E8A-4147-A177-3AD203B41FA5}">
                      <a16:colId xmlns:a16="http://schemas.microsoft.com/office/drawing/2014/main" val="585496061"/>
                    </a:ext>
                  </a:extLst>
                </a:gridCol>
                <a:gridCol w="476434">
                  <a:extLst>
                    <a:ext uri="{9D8B030D-6E8A-4147-A177-3AD203B41FA5}">
                      <a16:colId xmlns:a16="http://schemas.microsoft.com/office/drawing/2014/main" val="4121126346"/>
                    </a:ext>
                  </a:extLst>
                </a:gridCol>
                <a:gridCol w="476434">
                  <a:extLst>
                    <a:ext uri="{9D8B030D-6E8A-4147-A177-3AD203B41FA5}">
                      <a16:colId xmlns:a16="http://schemas.microsoft.com/office/drawing/2014/main" val="2624215389"/>
                    </a:ext>
                  </a:extLst>
                </a:gridCol>
              </a:tblGrid>
              <a:tr h="370840">
                <a:tc>
                  <a:txBody>
                    <a:bodyPr/>
                    <a:lstStyle/>
                    <a:p>
                      <a:pPr algn="ctr"/>
                      <a:r>
                        <a:rPr lang="en-US" sz="800"/>
                        <a:t>Day 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a:t>Day 1</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a:t>Day 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a:t>Day 3</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a:t>Day 4</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a:t>Day 5</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a:t>Day 6</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a:t>Day 7</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a:t>Day 8</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a:t>Day 9</a:t>
                      </a:r>
                    </a:p>
                  </a:txBody>
                  <a:tcPr anchor="ctr"/>
                </a:tc>
                <a:extLst>
                  <a:ext uri="{0D108BD9-81ED-4DB2-BD59-A6C34878D82A}">
                    <a16:rowId xmlns:a16="http://schemas.microsoft.com/office/drawing/2014/main" val="3772366369"/>
                  </a:ext>
                </a:extLst>
              </a:tr>
            </a:tbl>
          </a:graphicData>
        </a:graphic>
      </p:graphicFrame>
      <p:cxnSp>
        <p:nvCxnSpPr>
          <p:cNvPr id="1058" name="Straight Arrow Connector 1057">
            <a:extLst>
              <a:ext uri="{FF2B5EF4-FFF2-40B4-BE49-F238E27FC236}">
                <a16:creationId xmlns:a16="http://schemas.microsoft.com/office/drawing/2014/main" id="{47286C25-8E27-CD8B-1127-C4D907A53332}"/>
              </a:ext>
            </a:extLst>
          </p:cNvPr>
          <p:cNvCxnSpPr>
            <a:cxnSpLocks/>
          </p:cNvCxnSpPr>
          <p:nvPr/>
        </p:nvCxnSpPr>
        <p:spPr>
          <a:xfrm>
            <a:off x="9798085" y="4821007"/>
            <a:ext cx="0" cy="254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1" name="TextBox 1060">
            <a:extLst>
              <a:ext uri="{FF2B5EF4-FFF2-40B4-BE49-F238E27FC236}">
                <a16:creationId xmlns:a16="http://schemas.microsoft.com/office/drawing/2014/main" id="{74178CF3-C64C-7D27-EE33-49B4620A125C}"/>
              </a:ext>
            </a:extLst>
          </p:cNvPr>
          <p:cNvSpPr txBox="1"/>
          <p:nvPr/>
        </p:nvSpPr>
        <p:spPr>
          <a:xfrm>
            <a:off x="9245460" y="4560955"/>
            <a:ext cx="990977" cy="261610"/>
          </a:xfrm>
          <a:prstGeom prst="rect">
            <a:avLst/>
          </a:prstGeom>
          <a:noFill/>
        </p:spPr>
        <p:txBody>
          <a:bodyPr wrap="none" rtlCol="0">
            <a:spAutoFit/>
          </a:bodyPr>
          <a:lstStyle/>
          <a:p>
            <a:r>
              <a:rPr lang="en-US" sz="1100"/>
              <a:t>Current Date</a:t>
            </a:r>
            <a:endParaRPr lang="en-US"/>
          </a:p>
        </p:txBody>
      </p:sp>
      <p:sp>
        <p:nvSpPr>
          <p:cNvPr id="1064" name="Left Brace 1063">
            <a:extLst>
              <a:ext uri="{FF2B5EF4-FFF2-40B4-BE49-F238E27FC236}">
                <a16:creationId xmlns:a16="http://schemas.microsoft.com/office/drawing/2014/main" id="{468A166D-486A-691D-1D28-8CFC5BD33134}"/>
              </a:ext>
            </a:extLst>
          </p:cNvPr>
          <p:cNvSpPr/>
          <p:nvPr/>
        </p:nvSpPr>
        <p:spPr>
          <a:xfrm rot="5400000">
            <a:off x="8141881" y="4032514"/>
            <a:ext cx="163198" cy="17700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5" name="TextBox 1064">
            <a:extLst>
              <a:ext uri="{FF2B5EF4-FFF2-40B4-BE49-F238E27FC236}">
                <a16:creationId xmlns:a16="http://schemas.microsoft.com/office/drawing/2014/main" id="{D9BDE3DC-D8C7-907C-8B55-4F5A4752B3A9}"/>
              </a:ext>
            </a:extLst>
          </p:cNvPr>
          <p:cNvSpPr txBox="1"/>
          <p:nvPr/>
        </p:nvSpPr>
        <p:spPr>
          <a:xfrm>
            <a:off x="6737507" y="4622189"/>
            <a:ext cx="998991" cy="261610"/>
          </a:xfrm>
          <a:prstGeom prst="rect">
            <a:avLst/>
          </a:prstGeom>
          <a:noFill/>
        </p:spPr>
        <p:txBody>
          <a:bodyPr wrap="none" rtlCol="0">
            <a:spAutoFit/>
          </a:bodyPr>
          <a:lstStyle/>
          <a:p>
            <a:r>
              <a:rPr lang="en-US" sz="1100"/>
              <a:t>This Iteration</a:t>
            </a:r>
            <a:endParaRPr lang="en-US"/>
          </a:p>
        </p:txBody>
      </p:sp>
      <p:sp>
        <p:nvSpPr>
          <p:cNvPr id="1066" name="TextBox 1065">
            <a:extLst>
              <a:ext uri="{FF2B5EF4-FFF2-40B4-BE49-F238E27FC236}">
                <a16:creationId xmlns:a16="http://schemas.microsoft.com/office/drawing/2014/main" id="{6E55B699-E144-6248-C648-DC667516D36C}"/>
              </a:ext>
            </a:extLst>
          </p:cNvPr>
          <p:cNvSpPr txBox="1"/>
          <p:nvPr/>
        </p:nvSpPr>
        <p:spPr>
          <a:xfrm>
            <a:off x="6688789" y="5629601"/>
            <a:ext cx="1021433" cy="261610"/>
          </a:xfrm>
          <a:prstGeom prst="rect">
            <a:avLst/>
          </a:prstGeom>
          <a:noFill/>
        </p:spPr>
        <p:txBody>
          <a:bodyPr wrap="none" rtlCol="0">
            <a:spAutoFit/>
          </a:bodyPr>
          <a:lstStyle/>
          <a:p>
            <a:r>
              <a:rPr lang="en-US" sz="1100"/>
              <a:t>Next Iteration</a:t>
            </a:r>
            <a:endParaRPr lang="en-US"/>
          </a:p>
        </p:txBody>
      </p:sp>
      <p:sp>
        <p:nvSpPr>
          <p:cNvPr id="1067" name="TextBox 1066">
            <a:extLst>
              <a:ext uri="{FF2B5EF4-FFF2-40B4-BE49-F238E27FC236}">
                <a16:creationId xmlns:a16="http://schemas.microsoft.com/office/drawing/2014/main" id="{A1DD44A7-0DAC-F685-668E-AD31FB0C3BFB}"/>
              </a:ext>
            </a:extLst>
          </p:cNvPr>
          <p:cNvSpPr txBox="1"/>
          <p:nvPr/>
        </p:nvSpPr>
        <p:spPr>
          <a:xfrm>
            <a:off x="7890376" y="4580951"/>
            <a:ext cx="696024" cy="261610"/>
          </a:xfrm>
          <a:prstGeom prst="rect">
            <a:avLst/>
          </a:prstGeom>
          <a:noFill/>
        </p:spPr>
        <p:txBody>
          <a:bodyPr wrap="none" rtlCol="0">
            <a:spAutoFit/>
          </a:bodyPr>
          <a:lstStyle/>
          <a:p>
            <a:r>
              <a:rPr lang="en-US" sz="1100"/>
              <a:t>Training</a:t>
            </a:r>
            <a:endParaRPr lang="en-US"/>
          </a:p>
        </p:txBody>
      </p:sp>
      <p:sp>
        <p:nvSpPr>
          <p:cNvPr id="1071" name="Rectangle 1070">
            <a:extLst>
              <a:ext uri="{FF2B5EF4-FFF2-40B4-BE49-F238E27FC236}">
                <a16:creationId xmlns:a16="http://schemas.microsoft.com/office/drawing/2014/main" id="{960B6298-1CBD-221A-6001-62E53B6FA2E0}"/>
              </a:ext>
            </a:extLst>
          </p:cNvPr>
          <p:cNvSpPr/>
          <p:nvPr/>
        </p:nvSpPr>
        <p:spPr>
          <a:xfrm>
            <a:off x="9453018" y="5067218"/>
            <a:ext cx="500280" cy="360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5" name="Curved Connector 1074">
            <a:extLst>
              <a:ext uri="{FF2B5EF4-FFF2-40B4-BE49-F238E27FC236}">
                <a16:creationId xmlns:a16="http://schemas.microsoft.com/office/drawing/2014/main" id="{F0BA860B-576A-A832-CC73-3302AB72C256}"/>
              </a:ext>
            </a:extLst>
          </p:cNvPr>
          <p:cNvCxnSpPr>
            <a:stCxn id="1067" idx="3"/>
            <a:endCxn id="1071" idx="0"/>
          </p:cNvCxnSpPr>
          <p:nvPr/>
        </p:nvCxnSpPr>
        <p:spPr>
          <a:xfrm>
            <a:off x="8586400" y="4711756"/>
            <a:ext cx="1116758" cy="35546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76" name="TextBox 1075">
            <a:extLst>
              <a:ext uri="{FF2B5EF4-FFF2-40B4-BE49-F238E27FC236}">
                <a16:creationId xmlns:a16="http://schemas.microsoft.com/office/drawing/2014/main" id="{70CB964A-194D-747C-9AF0-EBBA5C80788F}"/>
              </a:ext>
            </a:extLst>
          </p:cNvPr>
          <p:cNvSpPr txBox="1"/>
          <p:nvPr/>
        </p:nvSpPr>
        <p:spPr>
          <a:xfrm>
            <a:off x="8658535" y="4535145"/>
            <a:ext cx="623889" cy="261610"/>
          </a:xfrm>
          <a:prstGeom prst="rect">
            <a:avLst/>
          </a:prstGeom>
          <a:noFill/>
        </p:spPr>
        <p:txBody>
          <a:bodyPr wrap="none" rtlCol="0">
            <a:spAutoFit/>
          </a:bodyPr>
          <a:lstStyle/>
          <a:p>
            <a:r>
              <a:rPr lang="en-US" sz="1100"/>
              <a:t>Predict</a:t>
            </a:r>
            <a:endParaRPr lang="en-US"/>
          </a:p>
        </p:txBody>
      </p:sp>
      <p:sp>
        <p:nvSpPr>
          <p:cNvPr id="1077" name="TextBox 1076">
            <a:extLst>
              <a:ext uri="{FF2B5EF4-FFF2-40B4-BE49-F238E27FC236}">
                <a16:creationId xmlns:a16="http://schemas.microsoft.com/office/drawing/2014/main" id="{7326D23F-C1CB-AD52-A795-900972FF1BFD}"/>
              </a:ext>
            </a:extLst>
          </p:cNvPr>
          <p:cNvSpPr txBox="1"/>
          <p:nvPr/>
        </p:nvSpPr>
        <p:spPr>
          <a:xfrm>
            <a:off x="9667106" y="5703212"/>
            <a:ext cx="990977" cy="261610"/>
          </a:xfrm>
          <a:prstGeom prst="rect">
            <a:avLst/>
          </a:prstGeom>
          <a:noFill/>
        </p:spPr>
        <p:txBody>
          <a:bodyPr wrap="none" rtlCol="0">
            <a:spAutoFit/>
          </a:bodyPr>
          <a:lstStyle/>
          <a:p>
            <a:r>
              <a:rPr lang="en-US" sz="1100"/>
              <a:t>Current Date</a:t>
            </a:r>
            <a:endParaRPr lang="en-US"/>
          </a:p>
        </p:txBody>
      </p:sp>
      <p:cxnSp>
        <p:nvCxnSpPr>
          <p:cNvPr id="1078" name="Straight Arrow Connector 1077">
            <a:extLst>
              <a:ext uri="{FF2B5EF4-FFF2-40B4-BE49-F238E27FC236}">
                <a16:creationId xmlns:a16="http://schemas.microsoft.com/office/drawing/2014/main" id="{921B4988-C4A8-7B45-9FC7-D64F162012B2}"/>
              </a:ext>
            </a:extLst>
          </p:cNvPr>
          <p:cNvCxnSpPr>
            <a:cxnSpLocks/>
            <a:stCxn id="1077" idx="0"/>
          </p:cNvCxnSpPr>
          <p:nvPr/>
        </p:nvCxnSpPr>
        <p:spPr>
          <a:xfrm flipV="1">
            <a:off x="10162595" y="5427266"/>
            <a:ext cx="0" cy="275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1" name="Left Brace 1080">
            <a:extLst>
              <a:ext uri="{FF2B5EF4-FFF2-40B4-BE49-F238E27FC236}">
                <a16:creationId xmlns:a16="http://schemas.microsoft.com/office/drawing/2014/main" id="{93B24F3F-EACC-A5F2-D55D-E7F7155D8144}"/>
              </a:ext>
            </a:extLst>
          </p:cNvPr>
          <p:cNvSpPr/>
          <p:nvPr/>
        </p:nvSpPr>
        <p:spPr>
          <a:xfrm rot="16200000">
            <a:off x="8416501" y="4372780"/>
            <a:ext cx="182465" cy="23908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2" name="TextBox 1081">
            <a:extLst>
              <a:ext uri="{FF2B5EF4-FFF2-40B4-BE49-F238E27FC236}">
                <a16:creationId xmlns:a16="http://schemas.microsoft.com/office/drawing/2014/main" id="{CE9CD591-8CCD-3FB8-E937-6F4B35A0B4C7}"/>
              </a:ext>
            </a:extLst>
          </p:cNvPr>
          <p:cNvSpPr txBox="1"/>
          <p:nvPr/>
        </p:nvSpPr>
        <p:spPr>
          <a:xfrm>
            <a:off x="8282976" y="5686937"/>
            <a:ext cx="696024" cy="261610"/>
          </a:xfrm>
          <a:prstGeom prst="rect">
            <a:avLst/>
          </a:prstGeom>
          <a:noFill/>
        </p:spPr>
        <p:txBody>
          <a:bodyPr wrap="none" rtlCol="0">
            <a:spAutoFit/>
          </a:bodyPr>
          <a:lstStyle/>
          <a:p>
            <a:r>
              <a:rPr lang="en-US" sz="1100"/>
              <a:t>Training</a:t>
            </a:r>
            <a:endParaRPr lang="en-US"/>
          </a:p>
        </p:txBody>
      </p:sp>
      <p:cxnSp>
        <p:nvCxnSpPr>
          <p:cNvPr id="1083" name="Curved Connector 1082">
            <a:extLst>
              <a:ext uri="{FF2B5EF4-FFF2-40B4-BE49-F238E27FC236}">
                <a16:creationId xmlns:a16="http://schemas.microsoft.com/office/drawing/2014/main" id="{CF7F49BB-66BF-221D-38FB-97256D20B0AD}"/>
              </a:ext>
            </a:extLst>
          </p:cNvPr>
          <p:cNvCxnSpPr>
            <a:cxnSpLocks/>
          </p:cNvCxnSpPr>
          <p:nvPr/>
        </p:nvCxnSpPr>
        <p:spPr>
          <a:xfrm flipV="1">
            <a:off x="9179066" y="5417428"/>
            <a:ext cx="882334" cy="36297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87" name="TextBox 1086">
            <a:extLst>
              <a:ext uri="{FF2B5EF4-FFF2-40B4-BE49-F238E27FC236}">
                <a16:creationId xmlns:a16="http://schemas.microsoft.com/office/drawing/2014/main" id="{686B4E95-C170-AA83-6EEF-E9A8DF57BA7D}"/>
              </a:ext>
            </a:extLst>
          </p:cNvPr>
          <p:cNvSpPr txBox="1"/>
          <p:nvPr/>
        </p:nvSpPr>
        <p:spPr>
          <a:xfrm>
            <a:off x="10972612" y="4499810"/>
            <a:ext cx="1157688" cy="553998"/>
          </a:xfrm>
          <a:prstGeom prst="rect">
            <a:avLst/>
          </a:prstGeom>
          <a:noFill/>
        </p:spPr>
        <p:txBody>
          <a:bodyPr wrap="none" rtlCol="0">
            <a:spAutoFit/>
          </a:bodyPr>
          <a:lstStyle/>
          <a:p>
            <a:pPr algn="ctr"/>
            <a:r>
              <a:rPr lang="en-US" sz="1000"/>
              <a:t>Cross-Validation </a:t>
            </a:r>
          </a:p>
          <a:p>
            <a:pPr algn="ctr"/>
            <a:r>
              <a:rPr lang="en-US" sz="1000"/>
              <a:t>Included</a:t>
            </a:r>
          </a:p>
          <a:p>
            <a:pPr algn="ctr"/>
            <a:r>
              <a:rPr lang="en-US" sz="1000"/>
              <a:t>(cv=5, </a:t>
            </a:r>
            <a:r>
              <a:rPr lang="en-US" sz="1000" err="1"/>
              <a:t>n_iter</a:t>
            </a:r>
            <a:r>
              <a:rPr lang="en-US" sz="1000"/>
              <a:t>=50)</a:t>
            </a:r>
            <a:endParaRPr lang="en-US" sz="1100"/>
          </a:p>
        </p:txBody>
      </p:sp>
      <p:sp>
        <p:nvSpPr>
          <p:cNvPr id="1093" name="TextBox 1092">
            <a:extLst>
              <a:ext uri="{FF2B5EF4-FFF2-40B4-BE49-F238E27FC236}">
                <a16:creationId xmlns:a16="http://schemas.microsoft.com/office/drawing/2014/main" id="{D46B4335-AA42-ECF6-3BF0-747AC80E0AEF}"/>
              </a:ext>
            </a:extLst>
          </p:cNvPr>
          <p:cNvSpPr txBox="1"/>
          <p:nvPr/>
        </p:nvSpPr>
        <p:spPr>
          <a:xfrm>
            <a:off x="378941" y="2889834"/>
            <a:ext cx="1818126" cy="430887"/>
          </a:xfrm>
          <a:prstGeom prst="rect">
            <a:avLst/>
          </a:prstGeom>
          <a:noFill/>
        </p:spPr>
        <p:txBody>
          <a:bodyPr wrap="none" rtlCol="0">
            <a:spAutoFit/>
          </a:bodyPr>
          <a:lstStyle/>
          <a:p>
            <a:pPr algn="ctr"/>
            <a:r>
              <a:rPr lang="en-US" sz="1100"/>
              <a:t>Slice Map to feed </a:t>
            </a:r>
            <a:r>
              <a:rPr lang="en-US" sz="1100" err="1"/>
              <a:t>tomtom</a:t>
            </a:r>
            <a:r>
              <a:rPr lang="en-US" sz="1100"/>
              <a:t> </a:t>
            </a:r>
          </a:p>
          <a:p>
            <a:pPr algn="ctr"/>
            <a:r>
              <a:rPr lang="en-US" sz="1100"/>
              <a:t>traffic data(speed)</a:t>
            </a:r>
            <a:endParaRPr lang="en-US"/>
          </a:p>
        </p:txBody>
      </p:sp>
      <p:cxnSp>
        <p:nvCxnSpPr>
          <p:cNvPr id="1094" name="Straight Arrow Connector 1093">
            <a:extLst>
              <a:ext uri="{FF2B5EF4-FFF2-40B4-BE49-F238E27FC236}">
                <a16:creationId xmlns:a16="http://schemas.microsoft.com/office/drawing/2014/main" id="{4BC773B2-40D6-056E-F5BF-38F8DB2E795F}"/>
              </a:ext>
            </a:extLst>
          </p:cNvPr>
          <p:cNvCxnSpPr>
            <a:cxnSpLocks/>
            <a:stCxn id="1093" idx="2"/>
            <a:endCxn id="2" idx="0"/>
          </p:cNvCxnSpPr>
          <p:nvPr/>
        </p:nvCxnSpPr>
        <p:spPr>
          <a:xfrm flipH="1">
            <a:off x="1283318" y="3320721"/>
            <a:ext cx="4686" cy="282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8" name="TextBox 1097">
            <a:extLst>
              <a:ext uri="{FF2B5EF4-FFF2-40B4-BE49-F238E27FC236}">
                <a16:creationId xmlns:a16="http://schemas.microsoft.com/office/drawing/2014/main" id="{C47918FC-EE53-43AD-BE99-591617B87D37}"/>
              </a:ext>
            </a:extLst>
          </p:cNvPr>
          <p:cNvSpPr txBox="1"/>
          <p:nvPr/>
        </p:nvSpPr>
        <p:spPr>
          <a:xfrm>
            <a:off x="2708662" y="1983433"/>
            <a:ext cx="809837" cy="430887"/>
          </a:xfrm>
          <a:prstGeom prst="rect">
            <a:avLst/>
          </a:prstGeom>
          <a:noFill/>
        </p:spPr>
        <p:txBody>
          <a:bodyPr wrap="none" rtlCol="0">
            <a:spAutoFit/>
          </a:bodyPr>
          <a:lstStyle/>
          <a:p>
            <a:r>
              <a:rPr lang="en-US" sz="1050"/>
              <a:t>*Free-tier </a:t>
            </a:r>
          </a:p>
          <a:p>
            <a:r>
              <a:rPr lang="en-US" sz="1050"/>
              <a:t>enough</a:t>
            </a:r>
            <a:endParaRPr lang="en-US" sz="1200"/>
          </a:p>
        </p:txBody>
      </p:sp>
    </p:spTree>
    <p:extLst>
      <p:ext uri="{BB962C8B-B14F-4D97-AF65-F5344CB8AC3E}">
        <p14:creationId xmlns:p14="http://schemas.microsoft.com/office/powerpoint/2010/main" val="2081750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3" name="圖片 2" descr="一張含有 文字, 圖表, 螢幕擷取畫面, 方案 的圖片&#10;&#10;自動產生的描述">
            <a:extLst>
              <a:ext uri="{FF2B5EF4-FFF2-40B4-BE49-F238E27FC236}">
                <a16:creationId xmlns:a16="http://schemas.microsoft.com/office/drawing/2014/main" id="{B4D03E09-7ECC-545F-2BB5-4EDF3479A414}"/>
              </a:ext>
            </a:extLst>
          </p:cNvPr>
          <p:cNvPicPr>
            <a:picLocks noChangeAspect="1"/>
          </p:cNvPicPr>
          <p:nvPr/>
        </p:nvPicPr>
        <p:blipFill rotWithShape="1">
          <a:blip r:embed="rId3"/>
          <a:srcRect l="12454" t="12559" r="44689" b="13270"/>
          <a:stretch/>
        </p:blipFill>
        <p:spPr>
          <a:xfrm>
            <a:off x="4149757" y="1440635"/>
            <a:ext cx="3420152" cy="4582346"/>
          </a:xfrm>
          <a:prstGeom prst="rect">
            <a:avLst/>
          </a:prstGeom>
        </p:spPr>
      </p:pic>
      <p:pic>
        <p:nvPicPr>
          <p:cNvPr id="5" name="圖片 4" descr="一張含有 文字, 圖表, 字型, 行 的圖片&#10;&#10;自動產生的描述">
            <a:extLst>
              <a:ext uri="{FF2B5EF4-FFF2-40B4-BE49-F238E27FC236}">
                <a16:creationId xmlns:a16="http://schemas.microsoft.com/office/drawing/2014/main" id="{D796E6E5-0913-558F-3EC4-E0434CB33FB7}"/>
              </a:ext>
            </a:extLst>
          </p:cNvPr>
          <p:cNvPicPr>
            <a:picLocks noChangeAspect="1"/>
          </p:cNvPicPr>
          <p:nvPr/>
        </p:nvPicPr>
        <p:blipFill>
          <a:blip r:embed="rId4"/>
          <a:stretch>
            <a:fillRect/>
          </a:stretch>
        </p:blipFill>
        <p:spPr>
          <a:xfrm>
            <a:off x="8663401" y="1442688"/>
            <a:ext cx="2611864" cy="4591167"/>
          </a:xfrm>
          <a:prstGeom prst="rect">
            <a:avLst/>
          </a:prstGeom>
        </p:spPr>
      </p:pic>
      <p:pic>
        <p:nvPicPr>
          <p:cNvPr id="7" name="圖片 6" descr="一張含有 圖表, 方案, 寫生, 文字 的圖片&#10;&#10;自動產生的描述">
            <a:extLst>
              <a:ext uri="{FF2B5EF4-FFF2-40B4-BE49-F238E27FC236}">
                <a16:creationId xmlns:a16="http://schemas.microsoft.com/office/drawing/2014/main" id="{EC00D0C2-98A1-9E0B-9E49-73064335412F}"/>
              </a:ext>
            </a:extLst>
          </p:cNvPr>
          <p:cNvPicPr>
            <a:picLocks noChangeAspect="1"/>
          </p:cNvPicPr>
          <p:nvPr/>
        </p:nvPicPr>
        <p:blipFill rotWithShape="1">
          <a:blip r:embed="rId5"/>
          <a:srcRect l="4269" r="51601" b="9512"/>
          <a:stretch/>
        </p:blipFill>
        <p:spPr>
          <a:xfrm>
            <a:off x="578477" y="1368210"/>
            <a:ext cx="2895244" cy="4594830"/>
          </a:xfrm>
          <a:prstGeom prst="rect">
            <a:avLst/>
          </a:prstGeom>
        </p:spPr>
      </p:pic>
    </p:spTree>
    <p:extLst>
      <p:ext uri="{BB962C8B-B14F-4D97-AF65-F5344CB8AC3E}">
        <p14:creationId xmlns:p14="http://schemas.microsoft.com/office/powerpoint/2010/main" val="3910878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p:nvPr/>
        </p:nvSpPr>
        <p:spPr>
          <a:xfrm>
            <a:off x="4295600" y="1082967"/>
            <a:ext cx="3600800" cy="2830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192;p30"/>
          <p:cNvSpPr/>
          <p:nvPr/>
        </p:nvSpPr>
        <p:spPr>
          <a:xfrm>
            <a:off x="4550600" y="1309567"/>
            <a:ext cx="3090800" cy="2377600"/>
          </a:xfrm>
          <a:prstGeom prst="rect">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193;p30"/>
          <p:cNvSpPr txBox="1">
            <a:spLocks noGrp="1"/>
          </p:cNvSpPr>
          <p:nvPr>
            <p:ph type="title"/>
          </p:nvPr>
        </p:nvSpPr>
        <p:spPr>
          <a:xfrm>
            <a:off x="2611400" y="4231500"/>
            <a:ext cx="6969200" cy="944400"/>
          </a:xfrm>
          <a:prstGeom prst="rect">
            <a:avLst/>
          </a:prstGeom>
        </p:spPr>
        <p:txBody>
          <a:bodyPr spcFirstLastPara="1" wrap="square" lIns="121900" tIns="121900" rIns="121900" bIns="121900" anchor="t" anchorCtr="0">
            <a:noAutofit/>
          </a:bodyPr>
          <a:lstStyle/>
          <a:p>
            <a:r>
              <a:rPr lang="en-US">
                <a:latin typeface="Roboto" panose="02000000000000000000" pitchFamily="2" charset="0"/>
                <a:ea typeface="Roboto" panose="02000000000000000000" pitchFamily="2" charset="0"/>
                <a:cs typeface="Roboto" panose="02000000000000000000" pitchFamily="2" charset="0"/>
              </a:rPr>
              <a:t>Results</a:t>
            </a:r>
            <a:endParaRPr>
              <a:latin typeface="Roboto" panose="02000000000000000000" pitchFamily="2" charset="0"/>
              <a:ea typeface="Roboto" panose="02000000000000000000" pitchFamily="2" charset="0"/>
              <a:cs typeface="Roboto" panose="02000000000000000000" pitchFamily="2" charset="0"/>
            </a:endParaRPr>
          </a:p>
        </p:txBody>
      </p:sp>
      <p:sp>
        <p:nvSpPr>
          <p:cNvPr id="194" name="Google Shape;194;p30"/>
          <p:cNvSpPr txBox="1">
            <a:spLocks noGrp="1"/>
          </p:cNvSpPr>
          <p:nvPr>
            <p:ph type="title" idx="2"/>
          </p:nvPr>
        </p:nvSpPr>
        <p:spPr>
          <a:xfrm>
            <a:off x="1898600" y="1322433"/>
            <a:ext cx="8394800" cy="2252400"/>
          </a:xfrm>
          <a:prstGeom prst="rect">
            <a:avLst/>
          </a:prstGeom>
        </p:spPr>
        <p:txBody>
          <a:bodyPr spcFirstLastPara="1" wrap="square" lIns="121900" tIns="121900" rIns="121900" bIns="121900" anchor="ctr" anchorCtr="0">
            <a:noAutofit/>
          </a:bodyPr>
          <a:lstStyle/>
          <a:p>
            <a:r>
              <a:rPr lang="en">
                <a:solidFill>
                  <a:schemeClr val="lt1"/>
                </a:solidFill>
              </a:rPr>
              <a:t>05</a:t>
            </a:r>
            <a:endParaRPr>
              <a:solidFill>
                <a:schemeClr val="lt1"/>
              </a:solidFill>
            </a:endParaRPr>
          </a:p>
        </p:txBody>
      </p:sp>
    </p:spTree>
    <p:extLst>
      <p:ext uri="{BB962C8B-B14F-4D97-AF65-F5344CB8AC3E}">
        <p14:creationId xmlns:p14="http://schemas.microsoft.com/office/powerpoint/2010/main" val="2297455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26" name="矩形 25">
            <a:extLst>
              <a:ext uri="{FF2B5EF4-FFF2-40B4-BE49-F238E27FC236}">
                <a16:creationId xmlns:a16="http://schemas.microsoft.com/office/drawing/2014/main" id="{F4171C79-D3EC-F46B-6A9A-6C521F3343F4}"/>
              </a:ext>
            </a:extLst>
          </p:cNvPr>
          <p:cNvSpPr/>
          <p:nvPr/>
        </p:nvSpPr>
        <p:spPr>
          <a:xfrm>
            <a:off x="597754" y="3657341"/>
            <a:ext cx="5154874" cy="23217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矩形 24">
            <a:extLst>
              <a:ext uri="{FF2B5EF4-FFF2-40B4-BE49-F238E27FC236}">
                <a16:creationId xmlns:a16="http://schemas.microsoft.com/office/drawing/2014/main" id="{CC6C333C-F41B-8639-C506-F9B75E9E3A62}"/>
              </a:ext>
            </a:extLst>
          </p:cNvPr>
          <p:cNvSpPr/>
          <p:nvPr/>
        </p:nvSpPr>
        <p:spPr>
          <a:xfrm>
            <a:off x="6371435" y="3657341"/>
            <a:ext cx="5154874" cy="22884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8" name="Google Shape;193;p30">
            <a:extLst>
              <a:ext uri="{FF2B5EF4-FFF2-40B4-BE49-F238E27FC236}">
                <a16:creationId xmlns:a16="http://schemas.microsoft.com/office/drawing/2014/main" id="{0016D46D-BB83-C438-596C-DB46CCCD730D}"/>
              </a:ext>
            </a:extLst>
          </p:cNvPr>
          <p:cNvSpPr txBox="1">
            <a:spLocks/>
          </p:cNvSpPr>
          <p:nvPr/>
        </p:nvSpPr>
        <p:spPr>
          <a:xfrm>
            <a:off x="2611400" y="878904"/>
            <a:ext cx="6969200" cy="94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Righteous"/>
              <a:buNone/>
              <a:defRPr sz="4800" b="0"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9pPr>
          </a:lstStyle>
          <a:p>
            <a:r>
              <a:rPr lang="en-US" sz="2000">
                <a:solidFill>
                  <a:schemeClr val="bg1"/>
                </a:solidFill>
                <a:latin typeface="Roboto" panose="02000000000000000000" pitchFamily="2" charset="0"/>
                <a:ea typeface="Roboto" panose="02000000000000000000" pitchFamily="2" charset="0"/>
                <a:cs typeface="Roboto" panose="02000000000000000000" pitchFamily="2" charset="0"/>
              </a:rPr>
              <a:t>ETA Performance</a:t>
            </a:r>
          </a:p>
        </p:txBody>
      </p:sp>
      <p:sp>
        <p:nvSpPr>
          <p:cNvPr id="572" name="Rectangle 24">
            <a:extLst>
              <a:ext uri="{FF2B5EF4-FFF2-40B4-BE49-F238E27FC236}">
                <a16:creationId xmlns:a16="http://schemas.microsoft.com/office/drawing/2014/main" id="{D5648D40-139C-6A5C-5EA0-78E63B3928CC}"/>
              </a:ext>
            </a:extLst>
          </p:cNvPr>
          <p:cNvSpPr/>
          <p:nvPr/>
        </p:nvSpPr>
        <p:spPr>
          <a:xfrm>
            <a:off x="610682" y="3318334"/>
            <a:ext cx="5129023" cy="339009"/>
          </a:xfrm>
          <a:prstGeom prst="rect">
            <a:avLst/>
          </a:prstGeom>
          <a:solidFill>
            <a:srgbClr val="DA3B3A"/>
          </a:solidFill>
          <a:ln>
            <a:solidFill>
              <a:srgbClr val="DA3B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cs typeface="Arial"/>
              </a:rPr>
              <a:t>Evaluation</a:t>
            </a:r>
          </a:p>
        </p:txBody>
      </p:sp>
      <p:graphicFrame>
        <p:nvGraphicFramePr>
          <p:cNvPr id="2" name="資料庫圖表 1">
            <a:extLst>
              <a:ext uri="{FF2B5EF4-FFF2-40B4-BE49-F238E27FC236}">
                <a16:creationId xmlns:a16="http://schemas.microsoft.com/office/drawing/2014/main" id="{4F9165F2-EC8D-D60F-286B-F3D07C0DC8A8}"/>
              </a:ext>
            </a:extLst>
          </p:cNvPr>
          <p:cNvGraphicFramePr/>
          <p:nvPr>
            <p:extLst>
              <p:ext uri="{D42A27DB-BD31-4B8C-83A1-F6EECF244321}">
                <p14:modId xmlns:p14="http://schemas.microsoft.com/office/powerpoint/2010/main" val="4145417776"/>
              </p:ext>
            </p:extLst>
          </p:nvPr>
        </p:nvGraphicFramePr>
        <p:xfrm>
          <a:off x="788245" y="1513579"/>
          <a:ext cx="10539395" cy="15090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74" name="Rectangle 24">
            <a:extLst>
              <a:ext uri="{FF2B5EF4-FFF2-40B4-BE49-F238E27FC236}">
                <a16:creationId xmlns:a16="http://schemas.microsoft.com/office/drawing/2014/main" id="{ECEA8710-CAD7-930A-6465-1E610BF03388}"/>
              </a:ext>
            </a:extLst>
          </p:cNvPr>
          <p:cNvSpPr/>
          <p:nvPr/>
        </p:nvSpPr>
        <p:spPr>
          <a:xfrm>
            <a:off x="6404021" y="3318333"/>
            <a:ext cx="5129023" cy="339009"/>
          </a:xfrm>
          <a:prstGeom prst="rect">
            <a:avLst/>
          </a:prstGeom>
          <a:solidFill>
            <a:srgbClr val="DA3B3A"/>
          </a:solidFill>
          <a:ln>
            <a:solidFill>
              <a:srgbClr val="DA3B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cs typeface="Arial"/>
              </a:rPr>
              <a:t>Benefits to stakeholders</a:t>
            </a:r>
          </a:p>
        </p:txBody>
      </p:sp>
      <p:sp>
        <p:nvSpPr>
          <p:cNvPr id="575" name="Google Shape;195;p30">
            <a:extLst>
              <a:ext uri="{FF2B5EF4-FFF2-40B4-BE49-F238E27FC236}">
                <a16:creationId xmlns:a16="http://schemas.microsoft.com/office/drawing/2014/main" id="{B8911841-62B9-D94D-0FA7-D2D5CAD1DFFA}"/>
              </a:ext>
            </a:extLst>
          </p:cNvPr>
          <p:cNvSpPr txBox="1">
            <a:spLocks/>
          </p:cNvSpPr>
          <p:nvPr/>
        </p:nvSpPr>
        <p:spPr>
          <a:xfrm>
            <a:off x="6452296" y="4119678"/>
            <a:ext cx="5122970" cy="1224743"/>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itchFamily="2" charset="2"/>
              <a:buChar char="ü"/>
            </a:pPr>
            <a:r>
              <a:rPr lang="en-US" altLang="zh-HK" sz="1600">
                <a:latin typeface="Roboto" panose="02000000000000000000" pitchFamily="2" charset="0"/>
                <a:ea typeface="Roboto" panose="02000000000000000000" pitchFamily="2" charset="0"/>
                <a:cs typeface="Roboto" panose="02000000000000000000" pitchFamily="2" charset="0"/>
              </a:rPr>
              <a:t>Facilitate route planning and travel time estimation</a:t>
            </a:r>
          </a:p>
          <a:p>
            <a:endParaRPr lang="en-US" altLang="zh-HK" sz="1600">
              <a:latin typeface="Roboto" panose="02000000000000000000" pitchFamily="2" charset="0"/>
              <a:ea typeface="Roboto" panose="02000000000000000000" pitchFamily="2" charset="0"/>
              <a:cs typeface="Roboto" panose="02000000000000000000" pitchFamily="2" charset="0"/>
            </a:endParaRPr>
          </a:p>
          <a:p>
            <a:pPr marL="285750" indent="-285750">
              <a:buFont typeface="Wingdings" pitchFamily="2" charset="2"/>
              <a:buChar char="ü"/>
            </a:pPr>
            <a:r>
              <a:rPr lang="en-US" altLang="zh-HK" sz="1600">
                <a:latin typeface="Roboto" panose="02000000000000000000" pitchFamily="2" charset="0"/>
                <a:ea typeface="Roboto" panose="02000000000000000000" pitchFamily="2" charset="0"/>
                <a:cs typeface="Roboto" panose="02000000000000000000" pitchFamily="2" charset="0"/>
              </a:rPr>
              <a:t>Help driver make quick decision over which route to select when leaving a warehouse</a:t>
            </a:r>
          </a:p>
          <a:p>
            <a:endParaRPr lang="en" altLang="zh-HK">
              <a:latin typeface="Roboto" panose="02000000000000000000" pitchFamily="2" charset="0"/>
              <a:ea typeface="Roboto" panose="02000000000000000000" pitchFamily="2" charset="0"/>
              <a:cs typeface="Roboto" panose="02000000000000000000" pitchFamily="2" charset="0"/>
            </a:endParaRPr>
          </a:p>
        </p:txBody>
      </p:sp>
      <p:sp>
        <p:nvSpPr>
          <p:cNvPr id="576" name="Google Shape;195;p30">
            <a:extLst>
              <a:ext uri="{FF2B5EF4-FFF2-40B4-BE49-F238E27FC236}">
                <a16:creationId xmlns:a16="http://schemas.microsoft.com/office/drawing/2014/main" id="{521764C6-964C-80EB-B75D-B57E4127C882}"/>
              </a:ext>
            </a:extLst>
          </p:cNvPr>
          <p:cNvSpPr txBox="1">
            <a:spLocks/>
          </p:cNvSpPr>
          <p:nvPr/>
        </p:nvSpPr>
        <p:spPr>
          <a:xfrm>
            <a:off x="145030" y="3835333"/>
            <a:ext cx="6060321" cy="244948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zh-HK" sz="1600">
                <a:latin typeface="Roboto" panose="02000000000000000000" pitchFamily="2" charset="0"/>
                <a:ea typeface="Roboto" panose="02000000000000000000" pitchFamily="2" charset="0"/>
                <a:cs typeface="Roboto" panose="02000000000000000000" pitchFamily="2" charset="0"/>
              </a:rPr>
              <a:t>MAE (Mean Absolute Error)</a:t>
            </a:r>
          </a:p>
          <a:p>
            <a:pPr algn="ctr"/>
            <a:r>
              <a:rPr lang="en-US" altLang="zh-HK" sz="1600">
                <a:latin typeface="Roboto" panose="02000000000000000000" pitchFamily="2" charset="0"/>
                <a:ea typeface="Roboto" panose="02000000000000000000" pitchFamily="2" charset="0"/>
                <a:cs typeface="Roboto" panose="02000000000000000000" pitchFamily="2" charset="0"/>
              </a:rPr>
              <a:t> MAPE (Mean Absolute Percentage Error)</a:t>
            </a:r>
          </a:p>
          <a:p>
            <a:pPr algn="ctr"/>
            <a:endParaRPr lang="en-US" altLang="zh-HK" sz="1600">
              <a:latin typeface="Roboto" panose="02000000000000000000" pitchFamily="2" charset="0"/>
              <a:ea typeface="Roboto" panose="02000000000000000000" pitchFamily="2" charset="0"/>
              <a:cs typeface="Roboto" panose="02000000000000000000" pitchFamily="2" charset="0"/>
            </a:endParaRPr>
          </a:p>
          <a:p>
            <a:pPr algn="ctr"/>
            <a:r>
              <a:rPr lang="en-US" altLang="zh-HK" sz="1600">
                <a:latin typeface="Roboto" panose="02000000000000000000" pitchFamily="2" charset="0"/>
                <a:ea typeface="Roboto" panose="02000000000000000000" pitchFamily="2" charset="0"/>
                <a:cs typeface="Roboto" panose="02000000000000000000" pitchFamily="2" charset="0"/>
              </a:rPr>
              <a:t>Accuracy of predictions against actual arrival times</a:t>
            </a:r>
            <a:endParaRPr lang="en" altLang="zh-HK" sz="1600">
              <a:latin typeface="Roboto" panose="02000000000000000000" pitchFamily="2" charset="0"/>
              <a:ea typeface="Roboto" panose="02000000000000000000" pitchFamily="2" charset="0"/>
              <a:cs typeface="Roboto" panose="02000000000000000000" pitchFamily="2" charset="0"/>
            </a:endParaRPr>
          </a:p>
        </p:txBody>
      </p:sp>
      <p:cxnSp>
        <p:nvCxnSpPr>
          <p:cNvPr id="577" name="Google Shape;270;p20">
            <a:extLst>
              <a:ext uri="{FF2B5EF4-FFF2-40B4-BE49-F238E27FC236}">
                <a16:creationId xmlns:a16="http://schemas.microsoft.com/office/drawing/2014/main" id="{D0E8226A-F076-2620-E3CE-E0639E317ADE}"/>
              </a:ext>
            </a:extLst>
          </p:cNvPr>
          <p:cNvCxnSpPr>
            <a:cxnSpLocks/>
          </p:cNvCxnSpPr>
          <p:nvPr/>
        </p:nvCxnSpPr>
        <p:spPr>
          <a:xfrm>
            <a:off x="6096000" y="3318333"/>
            <a:ext cx="0" cy="2627487"/>
          </a:xfrm>
          <a:prstGeom prst="straightConnector1">
            <a:avLst/>
          </a:prstGeom>
          <a:noFill/>
          <a:ln w="38100" cap="flat" cmpd="sng">
            <a:solidFill>
              <a:srgbClr val="CCCCCC"/>
            </a:solidFill>
            <a:prstDash val="solid"/>
            <a:round/>
            <a:headEnd type="none" w="med" len="med"/>
            <a:tailEnd type="none" w="med" len="med"/>
          </a:ln>
        </p:spPr>
      </p:cxnSp>
      <p:sp>
        <p:nvSpPr>
          <p:cNvPr id="3" name="文字方塊 2">
            <a:extLst>
              <a:ext uri="{FF2B5EF4-FFF2-40B4-BE49-F238E27FC236}">
                <a16:creationId xmlns:a16="http://schemas.microsoft.com/office/drawing/2014/main" id="{134ACA80-DFEE-BFBC-2CF3-BF9D5B37A086}"/>
              </a:ext>
            </a:extLst>
          </p:cNvPr>
          <p:cNvSpPr txBox="1"/>
          <p:nvPr/>
        </p:nvSpPr>
        <p:spPr>
          <a:xfrm>
            <a:off x="1040258" y="5052033"/>
            <a:ext cx="4269864" cy="584775"/>
          </a:xfrm>
          <a:prstGeom prst="rect">
            <a:avLst/>
          </a:prstGeom>
          <a:noFill/>
        </p:spPr>
        <p:txBody>
          <a:bodyPr wrap="square" rtlCol="0">
            <a:spAutoFit/>
          </a:bodyPr>
          <a:lstStyle/>
          <a:p>
            <a:r>
              <a:rPr lang="en-GB" sz="1600">
                <a:latin typeface="Roboto" panose="02000000000000000000" pitchFamily="2" charset="0"/>
                <a:ea typeface="Roboto" panose="02000000000000000000" pitchFamily="2" charset="0"/>
                <a:cs typeface="Roboto" panose="02000000000000000000" pitchFamily="2" charset="0"/>
              </a:rPr>
              <a:t>RF – MAE: 49.35 (mins) MAPE: 37.99 %</a:t>
            </a:r>
          </a:p>
          <a:p>
            <a:r>
              <a:rPr lang="en-GB" sz="1600">
                <a:latin typeface="Roboto" panose="02000000000000000000" pitchFamily="2" charset="0"/>
                <a:ea typeface="Roboto" panose="02000000000000000000" pitchFamily="2" charset="0"/>
                <a:cs typeface="Roboto" panose="02000000000000000000" pitchFamily="2" charset="0"/>
              </a:rPr>
              <a:t>XGBOOST - MAE: 41.1(mins) MAPE: 32.98 %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15" name="矩形 14">
            <a:extLst>
              <a:ext uri="{FF2B5EF4-FFF2-40B4-BE49-F238E27FC236}">
                <a16:creationId xmlns:a16="http://schemas.microsoft.com/office/drawing/2014/main" id="{A30A2252-8AED-2A79-402F-68D32EBFCA7D}"/>
              </a:ext>
            </a:extLst>
          </p:cNvPr>
          <p:cNvSpPr/>
          <p:nvPr/>
        </p:nvSpPr>
        <p:spPr>
          <a:xfrm>
            <a:off x="5614850" y="2570755"/>
            <a:ext cx="4066657" cy="1081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矩形 12">
            <a:extLst>
              <a:ext uri="{FF2B5EF4-FFF2-40B4-BE49-F238E27FC236}">
                <a16:creationId xmlns:a16="http://schemas.microsoft.com/office/drawing/2014/main" id="{F147FBA8-2F65-9F80-0421-B8C9343BCAA1}"/>
              </a:ext>
            </a:extLst>
          </p:cNvPr>
          <p:cNvSpPr/>
          <p:nvPr/>
        </p:nvSpPr>
        <p:spPr>
          <a:xfrm>
            <a:off x="5614851" y="1724647"/>
            <a:ext cx="4066657" cy="7572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Google Shape;193;p30">
            <a:extLst>
              <a:ext uri="{FF2B5EF4-FFF2-40B4-BE49-F238E27FC236}">
                <a16:creationId xmlns:a16="http://schemas.microsoft.com/office/drawing/2014/main" id="{6A58DDAB-D552-550F-4673-F3D68504CD77}"/>
              </a:ext>
            </a:extLst>
          </p:cNvPr>
          <p:cNvSpPr txBox="1">
            <a:spLocks/>
          </p:cNvSpPr>
          <p:nvPr/>
        </p:nvSpPr>
        <p:spPr>
          <a:xfrm>
            <a:off x="2110273" y="903772"/>
            <a:ext cx="8182496" cy="94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Righteous"/>
              <a:buNone/>
              <a:defRPr sz="4800" b="0"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9pPr>
          </a:lstStyle>
          <a:p>
            <a:r>
              <a:rPr lang="en-US" sz="2000">
                <a:solidFill>
                  <a:schemeClr val="bg1"/>
                </a:solidFill>
                <a:latin typeface="Roboto" panose="02000000000000000000" pitchFamily="2" charset="0"/>
                <a:ea typeface="Roboto" panose="02000000000000000000" pitchFamily="2" charset="0"/>
                <a:cs typeface="Roboto" panose="02000000000000000000" pitchFamily="2" charset="0"/>
              </a:rPr>
              <a:t>Dashboard Visualization - Creation and Advantage</a:t>
            </a:r>
          </a:p>
        </p:txBody>
      </p:sp>
      <p:sp>
        <p:nvSpPr>
          <p:cNvPr id="4" name="Google Shape;349;p23">
            <a:extLst>
              <a:ext uri="{FF2B5EF4-FFF2-40B4-BE49-F238E27FC236}">
                <a16:creationId xmlns:a16="http://schemas.microsoft.com/office/drawing/2014/main" id="{AFB7F69D-077D-DF83-3193-F91D4AE065D1}"/>
              </a:ext>
            </a:extLst>
          </p:cNvPr>
          <p:cNvSpPr/>
          <p:nvPr/>
        </p:nvSpPr>
        <p:spPr>
          <a:xfrm>
            <a:off x="560449" y="4060546"/>
            <a:ext cx="11282145" cy="2186453"/>
          </a:xfrm>
          <a:prstGeom prst="rect">
            <a:avLst/>
          </a:prstGeom>
          <a:solidFill>
            <a:srgbClr val="DA3B3A">
              <a:alpha val="23300"/>
            </a:srgbClr>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1800" b="1">
                <a:solidFill>
                  <a:srgbClr val="783F04"/>
                </a:solidFill>
                <a:latin typeface="Roboto"/>
                <a:ea typeface="Roboto"/>
                <a:cs typeface="Roboto"/>
                <a:sym typeface="Roboto"/>
              </a:rPr>
              <a:t>Advantage of using dashboard</a:t>
            </a:r>
            <a:endParaRPr lang="en-US" sz="1800" b="1">
              <a:solidFill>
                <a:srgbClr val="0B5394"/>
              </a:solidFill>
              <a:latin typeface="Roboto"/>
              <a:ea typeface="Roboto"/>
              <a:cs typeface="Roboto"/>
              <a:sym typeface="Roboto"/>
            </a:endParaRPr>
          </a:p>
          <a:p>
            <a:pPr marL="0" lvl="0" indent="0" algn="ctr" rtl="0">
              <a:spcBef>
                <a:spcPts val="0"/>
              </a:spcBef>
              <a:spcAft>
                <a:spcPts val="0"/>
              </a:spcAft>
              <a:buClr>
                <a:schemeClr val="dk1"/>
              </a:buClr>
              <a:buFont typeface="Arial"/>
              <a:buNone/>
            </a:pPr>
            <a:r>
              <a:rPr lang="en-US" sz="1800" b="1">
                <a:solidFill>
                  <a:srgbClr val="0B5394"/>
                </a:solidFill>
                <a:latin typeface="Roboto"/>
                <a:ea typeface="Roboto"/>
                <a:cs typeface="Roboto"/>
                <a:sym typeface="Roboto"/>
              </a:rPr>
              <a:t>Provide visual elements: grasp the overall patterns of each shipment</a:t>
            </a:r>
          </a:p>
          <a:p>
            <a:pPr marL="0" lvl="0" indent="0" algn="ctr" rtl="0">
              <a:spcBef>
                <a:spcPts val="0"/>
              </a:spcBef>
              <a:spcAft>
                <a:spcPts val="0"/>
              </a:spcAft>
              <a:buClr>
                <a:schemeClr val="dk1"/>
              </a:buClr>
              <a:buFont typeface="Arial"/>
              <a:buNone/>
            </a:pPr>
            <a:r>
              <a:rPr lang="en-US" sz="1800" b="1">
                <a:solidFill>
                  <a:srgbClr val="0B5394"/>
                </a:solidFill>
                <a:latin typeface="Roboto"/>
                <a:ea typeface="Roboto"/>
                <a:cs typeface="Roboto"/>
                <a:sym typeface="Roboto"/>
              </a:rPr>
              <a:t>Set personalize view: focus on specific metrics of interest</a:t>
            </a:r>
          </a:p>
          <a:p>
            <a:pPr marL="0" lvl="0" indent="0" algn="ctr" rtl="0">
              <a:spcBef>
                <a:spcPts val="0"/>
              </a:spcBef>
              <a:spcAft>
                <a:spcPts val="0"/>
              </a:spcAft>
              <a:buClr>
                <a:schemeClr val="dk1"/>
              </a:buClr>
              <a:buFont typeface="Arial"/>
              <a:buNone/>
            </a:pPr>
            <a:r>
              <a:rPr lang="en-US" sz="1800" b="1">
                <a:solidFill>
                  <a:srgbClr val="0B5394"/>
                </a:solidFill>
                <a:latin typeface="Roboto"/>
                <a:ea typeface="Roboto"/>
                <a:cs typeface="Roboto"/>
                <a:sym typeface="Roboto"/>
              </a:rPr>
              <a:t>Serve as a centralized platform: dispatchers, managers, drivers stay informed and coordinate </a:t>
            </a:r>
          </a:p>
        </p:txBody>
      </p:sp>
      <p:pic>
        <p:nvPicPr>
          <p:cNvPr id="7" name="圖片 6" descr="一張含有 文字, 螢幕擷取畫面, 字型, 文件 的圖片&#10;&#10;自動產生的描述">
            <a:extLst>
              <a:ext uri="{FF2B5EF4-FFF2-40B4-BE49-F238E27FC236}">
                <a16:creationId xmlns:a16="http://schemas.microsoft.com/office/drawing/2014/main" id="{62FDD97B-911B-85F4-9999-B5A57749B368}"/>
              </a:ext>
            </a:extLst>
          </p:cNvPr>
          <p:cNvPicPr>
            <a:picLocks noChangeAspect="1"/>
          </p:cNvPicPr>
          <p:nvPr/>
        </p:nvPicPr>
        <p:blipFill>
          <a:blip r:embed="rId3"/>
          <a:stretch>
            <a:fillRect/>
          </a:stretch>
        </p:blipFill>
        <p:spPr>
          <a:xfrm>
            <a:off x="560449" y="1604265"/>
            <a:ext cx="4714973" cy="2179031"/>
          </a:xfrm>
          <a:prstGeom prst="rect">
            <a:avLst/>
          </a:prstGeom>
        </p:spPr>
      </p:pic>
      <p:sp>
        <p:nvSpPr>
          <p:cNvPr id="8" name="Google Shape;195;p30">
            <a:extLst>
              <a:ext uri="{FF2B5EF4-FFF2-40B4-BE49-F238E27FC236}">
                <a16:creationId xmlns:a16="http://schemas.microsoft.com/office/drawing/2014/main" id="{1F46D908-FB5D-E5EB-6AC3-8903D78EFF56}"/>
              </a:ext>
            </a:extLst>
          </p:cNvPr>
          <p:cNvSpPr txBox="1">
            <a:spLocks/>
          </p:cNvSpPr>
          <p:nvPr/>
        </p:nvSpPr>
        <p:spPr>
          <a:xfrm>
            <a:off x="5074579" y="1772973"/>
            <a:ext cx="5122970" cy="244948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ltLang="zh-HK" sz="1600">
                <a:latin typeface="Roboto" panose="02000000000000000000" pitchFamily="2" charset="0"/>
                <a:ea typeface="Roboto" panose="02000000000000000000" pitchFamily="2" charset="0"/>
                <a:cs typeface="Roboto" panose="02000000000000000000" pitchFamily="2" charset="0"/>
              </a:rPr>
              <a:t>Optimal route sequence were generated</a:t>
            </a:r>
          </a:p>
          <a:p>
            <a:pPr algn="ctr"/>
            <a:r>
              <a:rPr lang="en" altLang="zh-TW" sz="1600">
                <a:latin typeface="Roboto" panose="02000000000000000000" pitchFamily="2" charset="0"/>
                <a:ea typeface="Roboto" panose="02000000000000000000" pitchFamily="2" charset="0"/>
                <a:cs typeface="Roboto" panose="02000000000000000000" pitchFamily="2" charset="0"/>
              </a:rPr>
              <a:t>(Locations in </a:t>
            </a:r>
            <a:r>
              <a:rPr lang="en-US" altLang="zh-TW" sz="1600">
                <a:latin typeface="Roboto" panose="02000000000000000000" pitchFamily="2" charset="0"/>
                <a:ea typeface="Roboto" panose="02000000000000000000" pitchFamily="2" charset="0"/>
                <a:cs typeface="Roboto" panose="02000000000000000000" pitchFamily="2" charset="0"/>
              </a:rPr>
              <a:t>longitude and latitude format)</a:t>
            </a:r>
          </a:p>
          <a:p>
            <a:pPr algn="ctr"/>
            <a:endParaRPr lang="en-US" altLang="zh-HK" sz="1600">
              <a:latin typeface="Roboto" panose="02000000000000000000" pitchFamily="2" charset="0"/>
              <a:ea typeface="Roboto" panose="02000000000000000000" pitchFamily="2" charset="0"/>
              <a:cs typeface="Roboto" panose="02000000000000000000" pitchFamily="2" charset="0"/>
            </a:endParaRPr>
          </a:p>
          <a:p>
            <a:pPr algn="ctr"/>
            <a:r>
              <a:rPr lang="en-US" altLang="zh-HK" sz="1600">
                <a:latin typeface="Roboto" panose="02000000000000000000" pitchFamily="2" charset="0"/>
                <a:ea typeface="Roboto" panose="02000000000000000000" pitchFamily="2" charset="0"/>
                <a:cs typeface="Roboto" panose="02000000000000000000" pitchFamily="2" charset="0"/>
              </a:rPr>
              <a:t>Transform the results to </a:t>
            </a:r>
          </a:p>
          <a:p>
            <a:pPr algn="ctr"/>
            <a:r>
              <a:rPr lang="en-US" altLang="zh-HK" sz="1600">
                <a:latin typeface="Roboto" panose="02000000000000000000" pitchFamily="2" charset="0"/>
                <a:ea typeface="Roboto" panose="02000000000000000000" pitchFamily="2" charset="0"/>
                <a:cs typeface="Roboto" panose="02000000000000000000" pitchFamily="2" charset="0"/>
              </a:rPr>
              <a:t>routes embed on roadmap using the </a:t>
            </a:r>
          </a:p>
          <a:p>
            <a:pPr algn="ctr"/>
            <a:r>
              <a:rPr lang="en-US" altLang="zh-HK" sz="1600">
                <a:latin typeface="Roboto" panose="02000000000000000000" pitchFamily="2" charset="0"/>
                <a:ea typeface="Roboto" panose="02000000000000000000" pitchFamily="2" charset="0"/>
                <a:cs typeface="Roboto" panose="02000000000000000000" pitchFamily="2" charset="0"/>
              </a:rPr>
              <a:t>VRP helper</a:t>
            </a:r>
            <a:r>
              <a:rPr lang="zh-TW" altLang="en-US" sz="1600">
                <a:latin typeface="Roboto" panose="02000000000000000000" pitchFamily="2" charset="0"/>
                <a:ea typeface="Roboto" panose="02000000000000000000" pitchFamily="2" charset="0"/>
                <a:cs typeface="Roboto" panose="02000000000000000000" pitchFamily="2" charset="0"/>
              </a:rPr>
              <a:t> </a:t>
            </a:r>
            <a:r>
              <a:rPr lang="en-US" altLang="zh-HK" sz="1600">
                <a:latin typeface="Roboto" panose="02000000000000000000" pitchFamily="2" charset="0"/>
                <a:ea typeface="Roboto" panose="02000000000000000000" pitchFamily="2" charset="0"/>
                <a:cs typeface="Roboto" panose="02000000000000000000" pitchFamily="2" charset="0"/>
              </a:rPr>
              <a:t>function and Folium</a:t>
            </a:r>
          </a:p>
          <a:p>
            <a:pPr algn="ctr"/>
            <a:r>
              <a:rPr lang="en-US" altLang="zh-HK" sz="1600">
                <a:latin typeface="Roboto" panose="02000000000000000000" pitchFamily="2" charset="0"/>
                <a:ea typeface="Roboto" panose="02000000000000000000" pitchFamily="2" charset="0"/>
                <a:cs typeface="Roboto" panose="02000000000000000000" pitchFamily="2" charset="0"/>
              </a:rPr>
              <a:t>Saving as “map.html” for the dashboard</a:t>
            </a:r>
          </a:p>
          <a:p>
            <a:endParaRPr lang="en" altLang="zh-HK">
              <a:latin typeface="Roboto" panose="02000000000000000000" pitchFamily="2" charset="0"/>
              <a:ea typeface="Roboto" panose="02000000000000000000" pitchFamily="2" charset="0"/>
              <a:cs typeface="Roboto" panose="02000000000000000000" pitchFamily="2" charset="0"/>
            </a:endParaRPr>
          </a:p>
        </p:txBody>
      </p:sp>
      <p:pic>
        <p:nvPicPr>
          <p:cNvPr id="10" name="圖片 9" descr="一張含有 地圖, 文字, 地圖集 的圖片&#10;&#10;自動產生的描述">
            <a:extLst>
              <a:ext uri="{FF2B5EF4-FFF2-40B4-BE49-F238E27FC236}">
                <a16:creationId xmlns:a16="http://schemas.microsoft.com/office/drawing/2014/main" id="{B2DC0A69-7F0B-8CB7-5A7D-DD8DE940DDF3}"/>
              </a:ext>
            </a:extLst>
          </p:cNvPr>
          <p:cNvPicPr>
            <a:picLocks noChangeAspect="1"/>
          </p:cNvPicPr>
          <p:nvPr/>
        </p:nvPicPr>
        <p:blipFill>
          <a:blip r:embed="rId4"/>
          <a:stretch>
            <a:fillRect/>
          </a:stretch>
        </p:blipFill>
        <p:spPr>
          <a:xfrm>
            <a:off x="9681507" y="1604265"/>
            <a:ext cx="2291750" cy="2209902"/>
          </a:xfrm>
          <a:prstGeom prst="rect">
            <a:avLst/>
          </a:prstGeom>
          <a:effectLst>
            <a:softEdge rad="256107"/>
          </a:effectLst>
        </p:spPr>
      </p:pic>
      <p:sp>
        <p:nvSpPr>
          <p:cNvPr id="16" name="Google Shape;246;p19">
            <a:extLst>
              <a:ext uri="{FF2B5EF4-FFF2-40B4-BE49-F238E27FC236}">
                <a16:creationId xmlns:a16="http://schemas.microsoft.com/office/drawing/2014/main" id="{FB088CF6-18BD-2EFF-1A17-15560EBBF00D}"/>
              </a:ext>
            </a:extLst>
          </p:cNvPr>
          <p:cNvSpPr/>
          <p:nvPr/>
        </p:nvSpPr>
        <p:spPr>
          <a:xfrm>
            <a:off x="652136" y="2125422"/>
            <a:ext cx="4083014" cy="131041"/>
          </a:xfrm>
          <a:prstGeom prst="rect">
            <a:avLst/>
          </a:prstGeom>
          <a:noFill/>
          <a:ln w="3810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049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1" name="Google Shape;171;p29"/>
          <p:cNvSpPr txBox="1">
            <a:spLocks noGrp="1"/>
          </p:cNvSpPr>
          <p:nvPr>
            <p:ph type="title"/>
          </p:nvPr>
        </p:nvSpPr>
        <p:spPr>
          <a:xfrm>
            <a:off x="4689785" y="773886"/>
            <a:ext cx="2810172" cy="763600"/>
          </a:xfrm>
          <a:prstGeom prst="rect">
            <a:avLst/>
          </a:prstGeom>
          <a:solidFill>
            <a:srgbClr val="DA3B3A"/>
          </a:solidFill>
          <a:ln>
            <a:solidFill>
              <a:srgbClr val="DA3B3A"/>
            </a:solidFill>
          </a:ln>
        </p:spPr>
        <p:txBody>
          <a:bodyPr spcFirstLastPara="1" wrap="square" lIns="121900" tIns="121900" rIns="121900" bIns="121900" anchor="ctr" anchorCtr="0">
            <a:noAutofit/>
          </a:bodyPr>
          <a:lstStyle/>
          <a:p>
            <a:r>
              <a:rPr lang="en-US">
                <a:solidFill>
                  <a:schemeClr val="bg1"/>
                </a:solidFill>
                <a:latin typeface="Roboto"/>
                <a:ea typeface="Roboto"/>
                <a:cs typeface="Roboto"/>
              </a:rPr>
              <a:t>CONTENTS</a:t>
            </a:r>
          </a:p>
        </p:txBody>
      </p:sp>
      <p:sp>
        <p:nvSpPr>
          <p:cNvPr id="172" name="Google Shape;172;p29"/>
          <p:cNvSpPr txBox="1">
            <a:spLocks noGrp="1"/>
          </p:cNvSpPr>
          <p:nvPr>
            <p:ph type="title" idx="2"/>
          </p:nvPr>
        </p:nvSpPr>
        <p:spPr>
          <a:xfrm>
            <a:off x="1066371" y="3147743"/>
            <a:ext cx="2818000" cy="834000"/>
          </a:xfrm>
          <a:prstGeom prst="rect">
            <a:avLst/>
          </a:prstGeom>
        </p:spPr>
        <p:txBody>
          <a:bodyPr spcFirstLastPara="1" wrap="square" lIns="121900" tIns="121900" rIns="121900" bIns="121900" anchor="t" anchorCtr="0">
            <a:noAutofit/>
          </a:bodyPr>
          <a:lstStyle/>
          <a:p>
            <a:r>
              <a:rPr lang="en" b="1">
                <a:latin typeface="Roboto"/>
              </a:rPr>
              <a:t>Introduction</a:t>
            </a:r>
          </a:p>
        </p:txBody>
      </p:sp>
      <p:sp>
        <p:nvSpPr>
          <p:cNvPr id="174" name="Google Shape;174;p29"/>
          <p:cNvSpPr txBox="1">
            <a:spLocks noGrp="1"/>
          </p:cNvSpPr>
          <p:nvPr>
            <p:ph type="title" idx="3"/>
          </p:nvPr>
        </p:nvSpPr>
        <p:spPr>
          <a:xfrm>
            <a:off x="1066371" y="2314344"/>
            <a:ext cx="2818000" cy="834000"/>
          </a:xfrm>
          <a:prstGeom prst="rect">
            <a:avLst/>
          </a:prstGeom>
        </p:spPr>
        <p:txBody>
          <a:bodyPr spcFirstLastPara="1" wrap="square" lIns="121900" tIns="121900" rIns="121900" bIns="121900" anchor="ctr" anchorCtr="0">
            <a:noAutofit/>
          </a:bodyPr>
          <a:lstStyle/>
          <a:p>
            <a:r>
              <a:rPr lang="en"/>
              <a:t>01</a:t>
            </a:r>
            <a:endParaRPr/>
          </a:p>
        </p:txBody>
      </p:sp>
      <p:sp>
        <p:nvSpPr>
          <p:cNvPr id="175" name="Google Shape;175;p29"/>
          <p:cNvSpPr txBox="1">
            <a:spLocks noGrp="1"/>
          </p:cNvSpPr>
          <p:nvPr>
            <p:ph type="title" idx="4"/>
          </p:nvPr>
        </p:nvSpPr>
        <p:spPr>
          <a:xfrm>
            <a:off x="4687000" y="5343029"/>
            <a:ext cx="2818000" cy="834000"/>
          </a:xfrm>
          <a:prstGeom prst="rect">
            <a:avLst/>
          </a:prstGeom>
        </p:spPr>
        <p:txBody>
          <a:bodyPr spcFirstLastPara="1" wrap="square" lIns="121900" tIns="121900" rIns="121900" bIns="121900" anchor="t" anchorCtr="0">
            <a:noAutofit/>
          </a:bodyPr>
          <a:lstStyle/>
          <a:p>
            <a:r>
              <a:rPr lang="en" b="1">
                <a:latin typeface="Roboto"/>
              </a:rPr>
              <a:t>Results</a:t>
            </a:r>
            <a:endParaRPr lang="en-US" b="1">
              <a:latin typeface="Roboto"/>
            </a:endParaRPr>
          </a:p>
        </p:txBody>
      </p:sp>
      <p:sp>
        <p:nvSpPr>
          <p:cNvPr id="177" name="Google Shape;177;p29"/>
          <p:cNvSpPr txBox="1">
            <a:spLocks noGrp="1"/>
          </p:cNvSpPr>
          <p:nvPr>
            <p:ph type="title" idx="6"/>
          </p:nvPr>
        </p:nvSpPr>
        <p:spPr>
          <a:xfrm>
            <a:off x="4687000" y="4509629"/>
            <a:ext cx="2818000" cy="834000"/>
          </a:xfrm>
          <a:prstGeom prst="rect">
            <a:avLst/>
          </a:prstGeom>
        </p:spPr>
        <p:txBody>
          <a:bodyPr spcFirstLastPara="1" wrap="square" lIns="121900" tIns="121900" rIns="121900" bIns="121900" anchor="ctr" anchorCtr="0">
            <a:noAutofit/>
          </a:bodyPr>
          <a:lstStyle/>
          <a:p>
            <a:r>
              <a:rPr lang="en"/>
              <a:t>05</a:t>
            </a:r>
            <a:endParaRPr/>
          </a:p>
        </p:txBody>
      </p:sp>
      <p:sp>
        <p:nvSpPr>
          <p:cNvPr id="178" name="Google Shape;178;p29"/>
          <p:cNvSpPr txBox="1">
            <a:spLocks noGrp="1"/>
          </p:cNvSpPr>
          <p:nvPr>
            <p:ph type="title" idx="7"/>
          </p:nvPr>
        </p:nvSpPr>
        <p:spPr>
          <a:xfrm>
            <a:off x="8316700" y="5343029"/>
            <a:ext cx="2818000" cy="834000"/>
          </a:xfrm>
          <a:prstGeom prst="rect">
            <a:avLst/>
          </a:prstGeom>
        </p:spPr>
        <p:txBody>
          <a:bodyPr spcFirstLastPara="1" wrap="square" lIns="121900" tIns="121900" rIns="121900" bIns="121900" anchor="t" anchorCtr="0">
            <a:noAutofit/>
          </a:bodyPr>
          <a:lstStyle/>
          <a:p>
            <a:r>
              <a:rPr lang="en" b="1">
                <a:latin typeface="Roboto"/>
              </a:rPr>
              <a:t>Conclusion</a:t>
            </a:r>
            <a:endParaRPr lang="en-US" b="1">
              <a:latin typeface="Roboto"/>
            </a:endParaRPr>
          </a:p>
        </p:txBody>
      </p:sp>
      <p:sp>
        <p:nvSpPr>
          <p:cNvPr id="180" name="Google Shape;180;p29"/>
          <p:cNvSpPr txBox="1">
            <a:spLocks noGrp="1"/>
          </p:cNvSpPr>
          <p:nvPr>
            <p:ph type="title" idx="9"/>
          </p:nvPr>
        </p:nvSpPr>
        <p:spPr>
          <a:xfrm>
            <a:off x="8316700" y="4509629"/>
            <a:ext cx="2818000" cy="834000"/>
          </a:xfrm>
          <a:prstGeom prst="rect">
            <a:avLst/>
          </a:prstGeom>
        </p:spPr>
        <p:txBody>
          <a:bodyPr spcFirstLastPara="1" wrap="square" lIns="121900" tIns="121900" rIns="121900" bIns="121900" anchor="ctr" anchorCtr="0">
            <a:noAutofit/>
          </a:bodyPr>
          <a:lstStyle/>
          <a:p>
            <a:r>
              <a:rPr lang="en"/>
              <a:t>06</a:t>
            </a:r>
            <a:endParaRPr/>
          </a:p>
        </p:txBody>
      </p:sp>
      <p:sp>
        <p:nvSpPr>
          <p:cNvPr id="181" name="Google Shape;181;p29"/>
          <p:cNvSpPr txBox="1">
            <a:spLocks noGrp="1"/>
          </p:cNvSpPr>
          <p:nvPr>
            <p:ph type="title" idx="13"/>
          </p:nvPr>
        </p:nvSpPr>
        <p:spPr>
          <a:xfrm>
            <a:off x="4685488" y="3144296"/>
            <a:ext cx="2818000" cy="834000"/>
          </a:xfrm>
          <a:prstGeom prst="rect">
            <a:avLst/>
          </a:prstGeom>
        </p:spPr>
        <p:txBody>
          <a:bodyPr spcFirstLastPara="1" wrap="square" lIns="121900" tIns="121900" rIns="121900" bIns="121900" anchor="t" anchorCtr="0">
            <a:noAutofit/>
          </a:bodyPr>
          <a:lstStyle/>
          <a:p>
            <a:r>
              <a:rPr lang="en" b="1">
                <a:latin typeface="Roboto"/>
              </a:rPr>
              <a:t>Problem Identification</a:t>
            </a:r>
          </a:p>
        </p:txBody>
      </p:sp>
      <p:sp>
        <p:nvSpPr>
          <p:cNvPr id="183" name="Google Shape;183;p29"/>
          <p:cNvSpPr txBox="1">
            <a:spLocks noGrp="1"/>
          </p:cNvSpPr>
          <p:nvPr>
            <p:ph type="title" idx="15"/>
          </p:nvPr>
        </p:nvSpPr>
        <p:spPr>
          <a:xfrm>
            <a:off x="4696071" y="2310896"/>
            <a:ext cx="2818000" cy="834000"/>
          </a:xfrm>
          <a:prstGeom prst="rect">
            <a:avLst/>
          </a:prstGeom>
        </p:spPr>
        <p:txBody>
          <a:bodyPr spcFirstLastPara="1" wrap="square" lIns="121900" tIns="121900" rIns="121900" bIns="121900" anchor="ctr" anchorCtr="0">
            <a:noAutofit/>
          </a:bodyPr>
          <a:lstStyle/>
          <a:p>
            <a:r>
              <a:rPr lang="en">
                <a:latin typeface="Roboto"/>
              </a:rPr>
              <a:t>02</a:t>
            </a:r>
          </a:p>
        </p:txBody>
      </p:sp>
      <p:sp>
        <p:nvSpPr>
          <p:cNvPr id="184" name="Google Shape;184;p29"/>
          <p:cNvSpPr txBox="1">
            <a:spLocks noGrp="1"/>
          </p:cNvSpPr>
          <p:nvPr>
            <p:ph type="title" idx="16"/>
          </p:nvPr>
        </p:nvSpPr>
        <p:spPr>
          <a:xfrm>
            <a:off x="8315188" y="3144296"/>
            <a:ext cx="2818000" cy="834000"/>
          </a:xfrm>
          <a:prstGeom prst="rect">
            <a:avLst/>
          </a:prstGeom>
        </p:spPr>
        <p:txBody>
          <a:bodyPr spcFirstLastPara="1" wrap="square" lIns="121900" tIns="121900" rIns="121900" bIns="121900" anchor="t" anchorCtr="0">
            <a:noAutofit/>
          </a:bodyPr>
          <a:lstStyle/>
          <a:p>
            <a:r>
              <a:rPr lang="en" b="1">
                <a:latin typeface="Roboto"/>
              </a:rPr>
              <a:t>Objectives</a:t>
            </a:r>
          </a:p>
        </p:txBody>
      </p:sp>
      <p:sp>
        <p:nvSpPr>
          <p:cNvPr id="186" name="Google Shape;186;p29"/>
          <p:cNvSpPr txBox="1">
            <a:spLocks noGrp="1"/>
          </p:cNvSpPr>
          <p:nvPr>
            <p:ph type="title" idx="18"/>
          </p:nvPr>
        </p:nvSpPr>
        <p:spPr>
          <a:xfrm>
            <a:off x="8325771" y="2310896"/>
            <a:ext cx="2818000" cy="834000"/>
          </a:xfrm>
          <a:prstGeom prst="rect">
            <a:avLst/>
          </a:prstGeom>
        </p:spPr>
        <p:txBody>
          <a:bodyPr spcFirstLastPara="1" wrap="square" lIns="121900" tIns="121900" rIns="121900" bIns="121900" anchor="ctr" anchorCtr="0">
            <a:noAutofit/>
          </a:bodyPr>
          <a:lstStyle/>
          <a:p>
            <a:r>
              <a:rPr lang="en"/>
              <a:t>03</a:t>
            </a:r>
            <a:endParaRPr/>
          </a:p>
        </p:txBody>
      </p:sp>
      <p:sp>
        <p:nvSpPr>
          <p:cNvPr id="5" name="Google Shape;174;p29">
            <a:extLst>
              <a:ext uri="{FF2B5EF4-FFF2-40B4-BE49-F238E27FC236}">
                <a16:creationId xmlns:a16="http://schemas.microsoft.com/office/drawing/2014/main" id="{66BB539C-78EB-282B-8C9C-F00274B7B4F7}"/>
              </a:ext>
            </a:extLst>
          </p:cNvPr>
          <p:cNvSpPr txBox="1">
            <a:spLocks/>
          </p:cNvSpPr>
          <p:nvPr/>
        </p:nvSpPr>
        <p:spPr>
          <a:xfrm>
            <a:off x="1057300" y="4509630"/>
            <a:ext cx="2818000" cy="8340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Righteous"/>
              <a:buNone/>
              <a:defRPr sz="3200" b="0" i="0" u="none" strike="noStrike" cap="none">
                <a:solidFill>
                  <a:schemeClr val="accent1"/>
                </a:solidFill>
                <a:latin typeface="Righteous"/>
                <a:ea typeface="Righteous"/>
                <a:cs typeface="Righteous"/>
                <a:sym typeface="Righteous"/>
              </a:defRPr>
            </a:lvl1pPr>
            <a:lvl2pPr marR="0" lvl="1" algn="ctr" rtl="0">
              <a:lnSpc>
                <a:spcPct val="100000"/>
              </a:lnSpc>
              <a:spcBef>
                <a:spcPts val="0"/>
              </a:spcBef>
              <a:spcAft>
                <a:spcPts val="0"/>
              </a:spcAft>
              <a:buClr>
                <a:schemeClr val="accent1"/>
              </a:buClr>
              <a:buSzPts val="2400"/>
              <a:buFont typeface="Arial"/>
              <a:buNone/>
              <a:defRPr sz="32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2400"/>
              <a:buFont typeface="Arial"/>
              <a:buNone/>
              <a:defRPr sz="32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2400"/>
              <a:buFont typeface="Arial"/>
              <a:buNone/>
              <a:defRPr sz="32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2400"/>
              <a:buFont typeface="Arial"/>
              <a:buNone/>
              <a:defRPr sz="32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2400"/>
              <a:buFont typeface="Arial"/>
              <a:buNone/>
              <a:defRPr sz="32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2400"/>
              <a:buFont typeface="Arial"/>
              <a:buNone/>
              <a:defRPr sz="32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2400"/>
              <a:buFont typeface="Arial"/>
              <a:buNone/>
              <a:defRPr sz="32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2400"/>
              <a:buFont typeface="Arial"/>
              <a:buNone/>
              <a:defRPr sz="3200" b="0" i="0" u="none" strike="noStrike" cap="none">
                <a:solidFill>
                  <a:schemeClr val="accent1"/>
                </a:solidFill>
                <a:latin typeface="Arial"/>
                <a:ea typeface="Arial"/>
                <a:cs typeface="Arial"/>
                <a:sym typeface="Arial"/>
              </a:defRPr>
            </a:lvl9pPr>
          </a:lstStyle>
          <a:p>
            <a:r>
              <a:rPr lang="en"/>
              <a:t>04</a:t>
            </a:r>
          </a:p>
        </p:txBody>
      </p:sp>
      <p:sp>
        <p:nvSpPr>
          <p:cNvPr id="7" name="Google Shape;172;p29">
            <a:extLst>
              <a:ext uri="{FF2B5EF4-FFF2-40B4-BE49-F238E27FC236}">
                <a16:creationId xmlns:a16="http://schemas.microsoft.com/office/drawing/2014/main" id="{2671BC1A-D577-19D6-CEE0-DAA48613DF5D}"/>
              </a:ext>
            </a:extLst>
          </p:cNvPr>
          <p:cNvSpPr txBox="1">
            <a:spLocks/>
          </p:cNvSpPr>
          <p:nvPr/>
        </p:nvSpPr>
        <p:spPr>
          <a:xfrm>
            <a:off x="1057300" y="5343028"/>
            <a:ext cx="2818000" cy="834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Righteous"/>
              <a:buNone/>
              <a:defRPr sz="2400" b="0"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18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2400" b="0" i="0" u="none" strike="noStrike" cap="none">
                <a:solidFill>
                  <a:schemeClr val="dk1"/>
                </a:solidFill>
                <a:latin typeface="Arial"/>
                <a:ea typeface="Arial"/>
                <a:cs typeface="Arial"/>
                <a:sym typeface="Arial"/>
              </a:defRPr>
            </a:lvl9pPr>
          </a:lstStyle>
          <a:p>
            <a:r>
              <a:rPr lang="en-US" b="1">
                <a:latin typeface="Roboto"/>
              </a:rPr>
              <a:t>Methodology</a:t>
            </a:r>
          </a:p>
        </p:txBody>
      </p:sp>
      <p:sp>
        <p:nvSpPr>
          <p:cNvPr id="18" name="Rectangle 17">
            <a:extLst>
              <a:ext uri="{FF2B5EF4-FFF2-40B4-BE49-F238E27FC236}">
                <a16:creationId xmlns:a16="http://schemas.microsoft.com/office/drawing/2014/main" id="{4AB4D37C-39EF-51E2-52E2-11DC5D11C1A3}"/>
              </a:ext>
            </a:extLst>
          </p:cNvPr>
          <p:cNvSpPr/>
          <p:nvPr/>
        </p:nvSpPr>
        <p:spPr>
          <a:xfrm>
            <a:off x="4630963" y="703035"/>
            <a:ext cx="2939143" cy="898072"/>
          </a:xfrm>
          <a:prstGeom prst="rect">
            <a:avLst/>
          </a:prstGeom>
          <a:noFill/>
          <a:ln>
            <a:solidFill>
              <a:srgbClr val="DA3B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643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4" name="圖片 3" descr="一張含有 文字, 螢幕擷取畫面, 圖表, 數字 的圖片&#10;&#10;自動產生的描述">
            <a:extLst>
              <a:ext uri="{FF2B5EF4-FFF2-40B4-BE49-F238E27FC236}">
                <a16:creationId xmlns:a16="http://schemas.microsoft.com/office/drawing/2014/main" id="{B97EB754-F2CB-5B95-7030-13EA88274E0C}"/>
              </a:ext>
            </a:extLst>
          </p:cNvPr>
          <p:cNvPicPr>
            <a:picLocks noChangeAspect="1"/>
          </p:cNvPicPr>
          <p:nvPr/>
        </p:nvPicPr>
        <p:blipFill>
          <a:blip r:embed="rId3"/>
          <a:stretch>
            <a:fillRect/>
          </a:stretch>
        </p:blipFill>
        <p:spPr>
          <a:xfrm>
            <a:off x="2854713" y="1433222"/>
            <a:ext cx="9023041" cy="5044872"/>
          </a:xfrm>
          <a:prstGeom prst="rect">
            <a:avLst/>
          </a:prstGeom>
        </p:spPr>
      </p:pic>
      <p:sp>
        <p:nvSpPr>
          <p:cNvPr id="5" name="矩形 4">
            <a:extLst>
              <a:ext uri="{FF2B5EF4-FFF2-40B4-BE49-F238E27FC236}">
                <a16:creationId xmlns:a16="http://schemas.microsoft.com/office/drawing/2014/main" id="{CA0E2363-6276-BAAB-A45D-581017336AFB}"/>
              </a:ext>
            </a:extLst>
          </p:cNvPr>
          <p:cNvSpPr/>
          <p:nvPr/>
        </p:nvSpPr>
        <p:spPr>
          <a:xfrm>
            <a:off x="557561" y="1433223"/>
            <a:ext cx="2053839" cy="35807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Google Shape;195;p30">
            <a:extLst>
              <a:ext uri="{FF2B5EF4-FFF2-40B4-BE49-F238E27FC236}">
                <a16:creationId xmlns:a16="http://schemas.microsoft.com/office/drawing/2014/main" id="{4F264B0B-F7DE-1D1D-640B-9FC99C4A183A}"/>
              </a:ext>
            </a:extLst>
          </p:cNvPr>
          <p:cNvSpPr txBox="1">
            <a:spLocks/>
          </p:cNvSpPr>
          <p:nvPr/>
        </p:nvSpPr>
        <p:spPr>
          <a:xfrm>
            <a:off x="557549" y="1899007"/>
            <a:ext cx="2053839" cy="244948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altLang="zh-HK" sz="1600">
              <a:latin typeface="Roboto" panose="02000000000000000000" pitchFamily="2" charset="0"/>
              <a:ea typeface="Roboto" panose="02000000000000000000" pitchFamily="2" charset="0"/>
              <a:cs typeface="Roboto" panose="02000000000000000000" pitchFamily="2" charset="0"/>
            </a:endParaRPr>
          </a:p>
          <a:p>
            <a:pPr algn="ctr"/>
            <a:r>
              <a:rPr lang="en" altLang="zh-HK" sz="1600">
                <a:latin typeface="Roboto" panose="02000000000000000000" pitchFamily="2" charset="0"/>
                <a:ea typeface="Roboto" panose="02000000000000000000" pitchFamily="2" charset="0"/>
                <a:cs typeface="Roboto" panose="02000000000000000000" pitchFamily="2" charset="0"/>
              </a:rPr>
              <a:t>Filtering functionality</a:t>
            </a:r>
          </a:p>
          <a:p>
            <a:pPr algn="ctr"/>
            <a:r>
              <a:rPr lang="en" altLang="zh-HK" sz="1600">
                <a:latin typeface="Roboto" panose="02000000000000000000" pitchFamily="2" charset="0"/>
                <a:ea typeface="Roboto" panose="02000000000000000000" pitchFamily="2" charset="0"/>
                <a:cs typeface="Roboto" panose="02000000000000000000" pitchFamily="2" charset="0"/>
              </a:rPr>
              <a:t>(single or multiple)</a:t>
            </a:r>
          </a:p>
          <a:p>
            <a:pPr algn="ctr"/>
            <a:r>
              <a:rPr lang="en" altLang="zh-HK" sz="1600">
                <a:latin typeface="Roboto" panose="02000000000000000000" pitchFamily="2" charset="0"/>
                <a:ea typeface="Roboto" panose="02000000000000000000" pitchFamily="2" charset="0"/>
                <a:cs typeface="Roboto" panose="02000000000000000000" pitchFamily="2" charset="0"/>
              </a:rPr>
              <a:t>Options on top</a:t>
            </a:r>
          </a:p>
          <a:p>
            <a:pPr algn="ctr"/>
            <a:endParaRPr lang="en" altLang="zh-HK" sz="1600">
              <a:latin typeface="Roboto" panose="02000000000000000000" pitchFamily="2" charset="0"/>
              <a:ea typeface="Roboto" panose="02000000000000000000" pitchFamily="2" charset="0"/>
              <a:cs typeface="Roboto" panose="02000000000000000000" pitchFamily="2" charset="0"/>
            </a:endParaRPr>
          </a:p>
          <a:p>
            <a:pPr algn="ctr"/>
            <a:r>
              <a:rPr lang="en" altLang="zh-HK" sz="1600">
                <a:latin typeface="Roboto" panose="02000000000000000000" pitchFamily="2" charset="0"/>
                <a:ea typeface="Roboto" panose="02000000000000000000" pitchFamily="2" charset="0"/>
                <a:cs typeface="Roboto" panose="02000000000000000000" pitchFamily="2" charset="0"/>
              </a:rPr>
              <a:t>Shown calculated</a:t>
            </a:r>
            <a:r>
              <a:rPr lang="zh-TW" altLang="en-US" sz="1600">
                <a:latin typeface="Roboto" panose="02000000000000000000" pitchFamily="2" charset="0"/>
                <a:ea typeface="Roboto" panose="02000000000000000000" pitchFamily="2" charset="0"/>
                <a:cs typeface="Roboto" panose="02000000000000000000" pitchFamily="2" charset="0"/>
              </a:rPr>
              <a:t> </a:t>
            </a:r>
            <a:r>
              <a:rPr lang="en-US" altLang="zh-TW" sz="1600">
                <a:latin typeface="Roboto" panose="02000000000000000000" pitchFamily="2" charset="0"/>
                <a:ea typeface="Roboto" panose="02000000000000000000" pitchFamily="2" charset="0"/>
                <a:cs typeface="Roboto" panose="02000000000000000000" pitchFamily="2" charset="0"/>
              </a:rPr>
              <a:t>optimal routes </a:t>
            </a:r>
          </a:p>
          <a:p>
            <a:pPr algn="ctr"/>
            <a:endParaRPr lang="en-US" altLang="zh-HK" sz="1600">
              <a:latin typeface="Roboto" panose="02000000000000000000" pitchFamily="2" charset="0"/>
              <a:ea typeface="Roboto" panose="02000000000000000000" pitchFamily="2" charset="0"/>
              <a:cs typeface="Roboto" panose="02000000000000000000" pitchFamily="2" charset="0"/>
            </a:endParaRPr>
          </a:p>
          <a:p>
            <a:pPr algn="ctr"/>
            <a:r>
              <a:rPr lang="en-US" altLang="zh-HK" sz="1600">
                <a:latin typeface="Roboto" panose="02000000000000000000" pitchFamily="2" charset="0"/>
                <a:ea typeface="Roboto" panose="02000000000000000000" pitchFamily="2" charset="0"/>
                <a:cs typeface="Roboto" panose="02000000000000000000" pitchFamily="2" charset="0"/>
              </a:rPr>
              <a:t>Key Shipment details of selected shipment</a:t>
            </a:r>
            <a:endParaRPr lang="en" altLang="zh-HK" sz="1600">
              <a:latin typeface="Roboto" panose="02000000000000000000" pitchFamily="2" charset="0"/>
              <a:ea typeface="Roboto" panose="02000000000000000000" pitchFamily="2" charset="0"/>
              <a:cs typeface="Roboto" panose="02000000000000000000" pitchFamily="2" charset="0"/>
            </a:endParaRPr>
          </a:p>
          <a:p>
            <a:pPr algn="ctr"/>
            <a:endParaRPr lang="en" altLang="zh-HK" sz="1600">
              <a:latin typeface="Roboto" panose="02000000000000000000" pitchFamily="2" charset="0"/>
              <a:ea typeface="Roboto" panose="02000000000000000000" pitchFamily="2" charset="0"/>
              <a:cs typeface="Roboto" panose="02000000000000000000" pitchFamily="2" charset="0"/>
            </a:endParaRPr>
          </a:p>
        </p:txBody>
      </p:sp>
      <p:sp>
        <p:nvSpPr>
          <p:cNvPr id="7" name="矩形 6">
            <a:extLst>
              <a:ext uri="{FF2B5EF4-FFF2-40B4-BE49-F238E27FC236}">
                <a16:creationId xmlns:a16="http://schemas.microsoft.com/office/drawing/2014/main" id="{D9B183C1-9036-0D3F-8FC7-99DBBD2D43AE}"/>
              </a:ext>
            </a:extLst>
          </p:cNvPr>
          <p:cNvSpPr/>
          <p:nvPr/>
        </p:nvSpPr>
        <p:spPr>
          <a:xfrm>
            <a:off x="557557" y="1433223"/>
            <a:ext cx="2053839" cy="410826"/>
          </a:xfrm>
          <a:prstGeom prst="rect">
            <a:avLst/>
          </a:prstGeom>
          <a:solidFill>
            <a:srgbClr val="DA3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Google Shape;193;p30">
            <a:extLst>
              <a:ext uri="{FF2B5EF4-FFF2-40B4-BE49-F238E27FC236}">
                <a16:creationId xmlns:a16="http://schemas.microsoft.com/office/drawing/2014/main" id="{C446AC76-B90B-6209-39F2-0EB4B1C346E9}"/>
              </a:ext>
            </a:extLst>
          </p:cNvPr>
          <p:cNvSpPr txBox="1">
            <a:spLocks/>
          </p:cNvSpPr>
          <p:nvPr/>
        </p:nvSpPr>
        <p:spPr>
          <a:xfrm>
            <a:off x="2611400" y="888197"/>
            <a:ext cx="6969200" cy="46159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Righteous"/>
              <a:buNone/>
              <a:defRPr sz="4800" b="0"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9pPr>
          </a:lstStyle>
          <a:p>
            <a:r>
              <a:rPr lang="en-US" sz="2000">
                <a:solidFill>
                  <a:schemeClr val="bg1"/>
                </a:solidFill>
                <a:latin typeface="Roboto" panose="02000000000000000000" pitchFamily="2" charset="0"/>
                <a:ea typeface="Roboto" panose="02000000000000000000" pitchFamily="2" charset="0"/>
                <a:cs typeface="Roboto" panose="02000000000000000000" pitchFamily="2" charset="0"/>
              </a:rPr>
              <a:t>Dashboard Visualization - Demonstration</a:t>
            </a:r>
          </a:p>
        </p:txBody>
      </p:sp>
      <p:sp>
        <p:nvSpPr>
          <p:cNvPr id="2" name="Google Shape;193;p30">
            <a:extLst>
              <a:ext uri="{FF2B5EF4-FFF2-40B4-BE49-F238E27FC236}">
                <a16:creationId xmlns:a16="http://schemas.microsoft.com/office/drawing/2014/main" id="{AA3BE3FF-EE1C-CB27-224F-1FDF0597760B}"/>
              </a:ext>
            </a:extLst>
          </p:cNvPr>
          <p:cNvSpPr txBox="1">
            <a:spLocks/>
          </p:cNvSpPr>
          <p:nvPr/>
        </p:nvSpPr>
        <p:spPr>
          <a:xfrm>
            <a:off x="557547" y="1403080"/>
            <a:ext cx="2053839" cy="2193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Righteous"/>
              <a:buNone/>
              <a:defRPr sz="4800" b="0"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9pPr>
          </a:lstStyle>
          <a:p>
            <a:r>
              <a:rPr lang="en-US" sz="2000">
                <a:solidFill>
                  <a:schemeClr val="bg1"/>
                </a:solidFill>
                <a:latin typeface="Roboto" panose="02000000000000000000" pitchFamily="2" charset="0"/>
                <a:ea typeface="Roboto" panose="02000000000000000000" pitchFamily="2" charset="0"/>
                <a:cs typeface="Roboto" panose="02000000000000000000" pitchFamily="2" charset="0"/>
              </a:rPr>
              <a:t>Key Features</a:t>
            </a:r>
          </a:p>
        </p:txBody>
      </p:sp>
      <p:sp>
        <p:nvSpPr>
          <p:cNvPr id="11" name="矩形 10">
            <a:extLst>
              <a:ext uri="{FF2B5EF4-FFF2-40B4-BE49-F238E27FC236}">
                <a16:creationId xmlns:a16="http://schemas.microsoft.com/office/drawing/2014/main" id="{832C5598-5634-43EF-C6D3-45C93B33676E}"/>
              </a:ext>
            </a:extLst>
          </p:cNvPr>
          <p:cNvSpPr/>
          <p:nvPr/>
        </p:nvSpPr>
        <p:spPr>
          <a:xfrm>
            <a:off x="557552" y="5013953"/>
            <a:ext cx="2053839" cy="12770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矩形 11">
            <a:extLst>
              <a:ext uri="{FF2B5EF4-FFF2-40B4-BE49-F238E27FC236}">
                <a16:creationId xmlns:a16="http://schemas.microsoft.com/office/drawing/2014/main" id="{73270E89-1A2B-83A0-4087-83EA298AEF62}"/>
              </a:ext>
            </a:extLst>
          </p:cNvPr>
          <p:cNvSpPr/>
          <p:nvPr/>
        </p:nvSpPr>
        <p:spPr>
          <a:xfrm>
            <a:off x="557551" y="5518575"/>
            <a:ext cx="2053839" cy="772476"/>
          </a:xfrm>
          <a:prstGeom prst="rect">
            <a:avLst/>
          </a:prstGeom>
          <a:solidFill>
            <a:srgbClr val="DA3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Google Shape;193;p30">
            <a:extLst>
              <a:ext uri="{FF2B5EF4-FFF2-40B4-BE49-F238E27FC236}">
                <a16:creationId xmlns:a16="http://schemas.microsoft.com/office/drawing/2014/main" id="{F737188F-F162-E6BE-6D19-4AF0BB4B270A}"/>
              </a:ext>
            </a:extLst>
          </p:cNvPr>
          <p:cNvSpPr txBox="1">
            <a:spLocks/>
          </p:cNvSpPr>
          <p:nvPr/>
        </p:nvSpPr>
        <p:spPr>
          <a:xfrm>
            <a:off x="435891" y="5685438"/>
            <a:ext cx="2297153" cy="2193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Righteous"/>
              <a:buNone/>
              <a:defRPr sz="4800" b="0"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9pPr>
          </a:lstStyle>
          <a:p>
            <a:r>
              <a:rPr lang="en-US" sz="2000">
                <a:solidFill>
                  <a:schemeClr val="bg1"/>
                </a:solidFill>
                <a:latin typeface="Roboto" panose="02000000000000000000" pitchFamily="2" charset="0"/>
                <a:ea typeface="Roboto" panose="02000000000000000000" pitchFamily="2" charset="0"/>
                <a:cs typeface="Roboto" panose="02000000000000000000" pitchFamily="2" charset="0"/>
              </a:rPr>
              <a:t>Filter + Select</a:t>
            </a:r>
          </a:p>
        </p:txBody>
      </p:sp>
    </p:spTree>
    <p:extLst>
      <p:ext uri="{BB962C8B-B14F-4D97-AF65-F5344CB8AC3E}">
        <p14:creationId xmlns:p14="http://schemas.microsoft.com/office/powerpoint/2010/main" val="4081800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p:nvPr/>
        </p:nvSpPr>
        <p:spPr>
          <a:xfrm>
            <a:off x="4295600" y="1082967"/>
            <a:ext cx="3600800" cy="2830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192;p30"/>
          <p:cNvSpPr/>
          <p:nvPr/>
        </p:nvSpPr>
        <p:spPr>
          <a:xfrm>
            <a:off x="4550600" y="1309567"/>
            <a:ext cx="3090800" cy="2377600"/>
          </a:xfrm>
          <a:prstGeom prst="rect">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193;p30"/>
          <p:cNvSpPr txBox="1">
            <a:spLocks noGrp="1"/>
          </p:cNvSpPr>
          <p:nvPr>
            <p:ph type="title"/>
          </p:nvPr>
        </p:nvSpPr>
        <p:spPr>
          <a:xfrm>
            <a:off x="2611400" y="4231500"/>
            <a:ext cx="6969200" cy="944400"/>
          </a:xfrm>
          <a:prstGeom prst="rect">
            <a:avLst/>
          </a:prstGeom>
        </p:spPr>
        <p:txBody>
          <a:bodyPr spcFirstLastPara="1" wrap="square" lIns="121900" tIns="121900" rIns="121900" bIns="121900" anchor="t" anchorCtr="0">
            <a:noAutofit/>
          </a:bodyPr>
          <a:lstStyle/>
          <a:p>
            <a:r>
              <a:rPr lang="en-US">
                <a:latin typeface="Roboto" panose="02000000000000000000" pitchFamily="2" charset="0"/>
                <a:ea typeface="Roboto" panose="02000000000000000000" pitchFamily="2" charset="0"/>
                <a:cs typeface="Roboto" panose="02000000000000000000" pitchFamily="2" charset="0"/>
              </a:rPr>
              <a:t>Conclusion</a:t>
            </a:r>
            <a:endParaRPr>
              <a:latin typeface="Roboto" panose="02000000000000000000" pitchFamily="2" charset="0"/>
              <a:ea typeface="Roboto" panose="02000000000000000000" pitchFamily="2" charset="0"/>
              <a:cs typeface="Roboto" panose="02000000000000000000" pitchFamily="2" charset="0"/>
            </a:endParaRPr>
          </a:p>
        </p:txBody>
      </p:sp>
      <p:sp>
        <p:nvSpPr>
          <p:cNvPr id="194" name="Google Shape;194;p30"/>
          <p:cNvSpPr txBox="1">
            <a:spLocks noGrp="1"/>
          </p:cNvSpPr>
          <p:nvPr>
            <p:ph type="title" idx="2"/>
          </p:nvPr>
        </p:nvSpPr>
        <p:spPr>
          <a:xfrm>
            <a:off x="1898600" y="1322433"/>
            <a:ext cx="8394800" cy="2252400"/>
          </a:xfrm>
          <a:prstGeom prst="rect">
            <a:avLst/>
          </a:prstGeom>
        </p:spPr>
        <p:txBody>
          <a:bodyPr spcFirstLastPara="1" wrap="square" lIns="121900" tIns="121900" rIns="121900" bIns="121900" anchor="ctr" anchorCtr="0">
            <a:noAutofit/>
          </a:bodyPr>
          <a:lstStyle/>
          <a:p>
            <a:r>
              <a:rPr lang="en">
                <a:solidFill>
                  <a:schemeClr val="lt1"/>
                </a:solidFill>
              </a:rPr>
              <a:t>06</a:t>
            </a:r>
            <a:endParaRPr>
              <a:solidFill>
                <a:schemeClr val="lt1"/>
              </a:solidFill>
            </a:endParaRPr>
          </a:p>
        </p:txBody>
      </p:sp>
    </p:spTree>
    <p:extLst>
      <p:ext uri="{BB962C8B-B14F-4D97-AF65-F5344CB8AC3E}">
        <p14:creationId xmlns:p14="http://schemas.microsoft.com/office/powerpoint/2010/main" val="3724668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alpha val="53765"/>
          </a:schemeClr>
        </a:solidFill>
        <a:effectLst/>
      </p:bgPr>
    </p:bg>
    <p:spTree>
      <p:nvGrpSpPr>
        <p:cNvPr id="1" name="Shape 331"/>
        <p:cNvGrpSpPr/>
        <p:nvPr/>
      </p:nvGrpSpPr>
      <p:grpSpPr>
        <a:xfrm>
          <a:off x="0" y="0"/>
          <a:ext cx="0" cy="0"/>
          <a:chOff x="0" y="0"/>
          <a:chExt cx="0" cy="0"/>
        </a:xfrm>
      </p:grpSpPr>
      <p:pic>
        <p:nvPicPr>
          <p:cNvPr id="26" name="Google Shape;89;p13">
            <a:extLst>
              <a:ext uri="{FF2B5EF4-FFF2-40B4-BE49-F238E27FC236}">
                <a16:creationId xmlns:a16="http://schemas.microsoft.com/office/drawing/2014/main" id="{991E60CF-CE8B-EC31-3E8D-2AE3498D7DC8}"/>
              </a:ext>
            </a:extLst>
          </p:cNvPr>
          <p:cNvPicPr preferRelativeResize="0"/>
          <p:nvPr/>
        </p:nvPicPr>
        <p:blipFill>
          <a:blip r:embed="rId3">
            <a:alphaModFix amt="23000"/>
          </a:blip>
          <a:stretch>
            <a:fillRect/>
          </a:stretch>
        </p:blipFill>
        <p:spPr>
          <a:xfrm>
            <a:off x="554899" y="1341139"/>
            <a:ext cx="11285805" cy="4175717"/>
          </a:xfrm>
          <a:prstGeom prst="rect">
            <a:avLst/>
          </a:prstGeom>
          <a:noFill/>
          <a:ln>
            <a:noFill/>
          </a:ln>
        </p:spPr>
      </p:pic>
      <p:cxnSp>
        <p:nvCxnSpPr>
          <p:cNvPr id="334" name="Google Shape;334;p23"/>
          <p:cNvCxnSpPr/>
          <p:nvPr/>
        </p:nvCxnSpPr>
        <p:spPr>
          <a:xfrm>
            <a:off x="0" y="6463241"/>
            <a:ext cx="12204000" cy="0"/>
          </a:xfrm>
          <a:prstGeom prst="straightConnector1">
            <a:avLst/>
          </a:prstGeom>
          <a:noFill/>
          <a:ln w="9525" cap="flat" cmpd="sng">
            <a:solidFill>
              <a:schemeClr val="accent1"/>
            </a:solidFill>
            <a:prstDash val="solid"/>
            <a:miter lim="800000"/>
            <a:headEnd type="none" w="sm" len="sm"/>
            <a:tailEnd type="none" w="sm" len="sm"/>
          </a:ln>
        </p:spPr>
      </p:cxnSp>
      <p:sp>
        <p:nvSpPr>
          <p:cNvPr id="337" name="Google Shape;337;p23"/>
          <p:cNvSpPr/>
          <p:nvPr/>
        </p:nvSpPr>
        <p:spPr>
          <a:xfrm>
            <a:off x="130969" y="84524"/>
            <a:ext cx="149100" cy="580500"/>
          </a:xfrm>
          <a:prstGeom prst="rect">
            <a:avLst/>
          </a:prstGeom>
          <a:solidFill>
            <a:srgbClr val="E7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rgbClr val="E71D1C"/>
              </a:solidFill>
              <a:latin typeface="Calibri"/>
              <a:ea typeface="Calibri"/>
              <a:cs typeface="Calibri"/>
              <a:sym typeface="Calibri"/>
            </a:endParaRPr>
          </a:p>
        </p:txBody>
      </p:sp>
      <p:sp>
        <p:nvSpPr>
          <p:cNvPr id="339" name="Google Shape;339;p23"/>
          <p:cNvSpPr/>
          <p:nvPr/>
        </p:nvSpPr>
        <p:spPr>
          <a:xfrm>
            <a:off x="813400" y="1417832"/>
            <a:ext cx="5282700" cy="3672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a:p>
        </p:txBody>
      </p:sp>
      <p:sp>
        <p:nvSpPr>
          <p:cNvPr id="342" name="Google Shape;342;p23"/>
          <p:cNvSpPr txBox="1"/>
          <p:nvPr/>
        </p:nvSpPr>
        <p:spPr>
          <a:xfrm>
            <a:off x="813400" y="5001450"/>
            <a:ext cx="510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43" name="Google Shape;343;p23"/>
          <p:cNvSpPr txBox="1"/>
          <p:nvPr/>
        </p:nvSpPr>
        <p:spPr>
          <a:xfrm>
            <a:off x="708100" y="1693300"/>
            <a:ext cx="8872500" cy="32931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HK" sz="1600" b="1">
                <a:solidFill>
                  <a:srgbClr val="783F04"/>
                </a:solidFill>
                <a:latin typeface="Roboto"/>
                <a:ea typeface="Roboto"/>
                <a:cs typeface="Roboto"/>
                <a:sym typeface="Roboto"/>
              </a:rPr>
              <a:t>Implementing automated data collection tools: </a:t>
            </a:r>
            <a:endParaRPr lang="en-HK">
              <a:latin typeface="Roboto"/>
              <a:ea typeface="Roboto"/>
              <a:cs typeface="Roboto"/>
              <a:sym typeface="Roboto"/>
            </a:endParaRPr>
          </a:p>
          <a:p>
            <a:pPr marL="457200" lvl="0" indent="-317500" algn="l" rtl="0">
              <a:spcBef>
                <a:spcPts val="0"/>
              </a:spcBef>
              <a:spcAft>
                <a:spcPts val="0"/>
              </a:spcAft>
              <a:buSzPts val="1400"/>
              <a:buFont typeface="Roboto"/>
              <a:buChar char="➢"/>
            </a:pPr>
            <a:r>
              <a:rPr lang="en-HK" sz="1600">
                <a:latin typeface="Roboto"/>
                <a:ea typeface="Roboto"/>
                <a:cs typeface="Roboto"/>
                <a:sym typeface="Roboto"/>
              </a:rPr>
              <a:t>Reduce human input error of data</a:t>
            </a:r>
          </a:p>
          <a:p>
            <a:pPr marL="457200" lvl="0" indent="-317500" algn="l" rtl="0">
              <a:spcBef>
                <a:spcPts val="0"/>
              </a:spcBef>
              <a:spcAft>
                <a:spcPts val="0"/>
              </a:spcAft>
              <a:buSzPts val="1400"/>
              <a:buFont typeface="Roboto"/>
              <a:buChar char="➢"/>
            </a:pPr>
            <a:r>
              <a:rPr lang="en-HK" sz="1600">
                <a:latin typeface="Roboto"/>
                <a:ea typeface="Roboto"/>
                <a:cs typeface="Roboto"/>
                <a:sym typeface="Roboto"/>
              </a:rPr>
              <a:t>Using RFID or GPS devices that automatically record data points </a:t>
            </a:r>
          </a:p>
          <a:p>
            <a:pPr marL="457200" lvl="0" indent="-317500" algn="l" rtl="0">
              <a:spcBef>
                <a:spcPts val="0"/>
              </a:spcBef>
              <a:spcAft>
                <a:spcPts val="0"/>
              </a:spcAft>
              <a:buSzPts val="1400"/>
              <a:buFont typeface="Roboto"/>
              <a:buChar char="➢"/>
            </a:pPr>
            <a:r>
              <a:rPr lang="en-HK" sz="1600">
                <a:latin typeface="Roboto"/>
                <a:ea typeface="Roboto"/>
                <a:cs typeface="Roboto"/>
                <a:sym typeface="Roboto"/>
              </a:rPr>
              <a:t>More accurate raw dataset</a:t>
            </a:r>
          </a:p>
          <a:p>
            <a:pPr marL="0" lvl="0" indent="0" algn="l" rtl="0">
              <a:spcBef>
                <a:spcPts val="0"/>
              </a:spcBef>
              <a:spcAft>
                <a:spcPts val="0"/>
              </a:spcAft>
              <a:buNone/>
            </a:pPr>
            <a:endParaRPr lang="en-HK">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HK" sz="1600" b="1">
                <a:solidFill>
                  <a:srgbClr val="783F04"/>
                </a:solidFill>
                <a:latin typeface="Roboto"/>
                <a:ea typeface="Roboto"/>
                <a:cs typeface="Roboto"/>
                <a:sym typeface="Roboto"/>
              </a:rPr>
              <a:t>Implementing standardized data collection procedure for all areas:</a:t>
            </a:r>
            <a:endParaRPr lang="en-HK">
              <a:latin typeface="Roboto"/>
              <a:ea typeface="Roboto"/>
              <a:cs typeface="Roboto"/>
              <a:sym typeface="Roboto"/>
            </a:endParaRPr>
          </a:p>
          <a:p>
            <a:pPr marL="457200" lvl="0" indent="-317500" algn="l" rtl="0">
              <a:spcBef>
                <a:spcPts val="0"/>
              </a:spcBef>
              <a:spcAft>
                <a:spcPts val="0"/>
              </a:spcAft>
              <a:buSzPts val="1400"/>
              <a:buFont typeface="Roboto"/>
              <a:buChar char="➢"/>
            </a:pPr>
            <a:r>
              <a:rPr lang="en-HK" sz="1600">
                <a:latin typeface="Roboto"/>
                <a:ea typeface="Roboto"/>
                <a:cs typeface="Roboto"/>
                <a:sym typeface="Roboto"/>
              </a:rPr>
              <a:t>Consistent collection and recording procedures</a:t>
            </a:r>
          </a:p>
          <a:p>
            <a:pPr marL="457200" lvl="0" indent="-317500" algn="l" rtl="0">
              <a:spcBef>
                <a:spcPts val="0"/>
              </a:spcBef>
              <a:spcAft>
                <a:spcPts val="0"/>
              </a:spcAft>
              <a:buSzPts val="1400"/>
              <a:buFont typeface="Roboto"/>
              <a:buChar char="➢"/>
            </a:pPr>
            <a:r>
              <a:rPr lang="en-HK" sz="1600">
                <a:latin typeface="Roboto"/>
                <a:ea typeface="Roboto"/>
                <a:cs typeface="Roboto"/>
                <a:sym typeface="Roboto"/>
              </a:rPr>
              <a:t>Store data in a good manner</a:t>
            </a:r>
          </a:p>
          <a:p>
            <a:pPr marL="457200" lvl="0" indent="-317500" algn="l" rtl="0">
              <a:spcBef>
                <a:spcPts val="0"/>
              </a:spcBef>
              <a:spcAft>
                <a:spcPts val="0"/>
              </a:spcAft>
              <a:buSzPts val="1400"/>
              <a:buFont typeface="Roboto"/>
              <a:buChar char="➢"/>
            </a:pPr>
            <a:endParaRPr lang="en-HK" sz="1600">
              <a:latin typeface="Roboto"/>
              <a:ea typeface="Roboto"/>
              <a:cs typeface="Roboto"/>
              <a:sym typeface="Roboto"/>
            </a:endParaRPr>
          </a:p>
          <a:p>
            <a:pPr marL="0" lvl="0" indent="0" algn="l" rtl="0">
              <a:spcBef>
                <a:spcPts val="0"/>
              </a:spcBef>
              <a:spcAft>
                <a:spcPts val="0"/>
              </a:spcAft>
              <a:buNone/>
            </a:pPr>
            <a:endParaRPr lang="en-HK">
              <a:latin typeface="Roboto"/>
              <a:ea typeface="Roboto"/>
              <a:cs typeface="Roboto"/>
              <a:sym typeface="Roboto"/>
            </a:endParaRPr>
          </a:p>
          <a:p>
            <a:pPr marL="0" lvl="0" indent="0" algn="l" rtl="0">
              <a:spcBef>
                <a:spcPts val="0"/>
              </a:spcBef>
              <a:spcAft>
                <a:spcPts val="0"/>
              </a:spcAft>
              <a:buNone/>
            </a:pPr>
            <a:r>
              <a:rPr lang="en-HK" sz="1600" b="1">
                <a:solidFill>
                  <a:srgbClr val="783F04"/>
                </a:solidFill>
                <a:latin typeface="Roboto"/>
                <a:ea typeface="Roboto"/>
                <a:cs typeface="Roboto"/>
                <a:sym typeface="Roboto"/>
              </a:rPr>
              <a:t>Considering more features: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HK" sz="1600">
                <a:latin typeface="Roboto"/>
                <a:ea typeface="Roboto"/>
                <a:cs typeface="Roboto"/>
                <a:sym typeface="Roboto"/>
              </a:rPr>
              <a:t>Incident reports ( e.g. </a:t>
            </a:r>
            <a:r>
              <a:rPr lang="en-HK" altLang="zh-HK" sz="1600">
                <a:latin typeface="Roboto"/>
                <a:ea typeface="Roboto"/>
                <a:cs typeface="Roboto"/>
                <a:sym typeface="Roboto"/>
              </a:rPr>
              <a:t>real-time traffic conditions </a:t>
            </a:r>
            <a:r>
              <a:rPr lang="en-HK" sz="1600">
                <a:latin typeface="Roboto"/>
                <a:ea typeface="Roboto"/>
                <a:cs typeface="Roboto"/>
                <a:sym typeface="Roboto"/>
              </a:rPr>
              <a:t>accidents or road closure)</a:t>
            </a:r>
          </a:p>
        </p:txBody>
      </p:sp>
      <p:sp>
        <p:nvSpPr>
          <p:cNvPr id="345" name="Google Shape;345;p23"/>
          <p:cNvSpPr/>
          <p:nvPr/>
        </p:nvSpPr>
        <p:spPr>
          <a:xfrm>
            <a:off x="708100" y="1524333"/>
            <a:ext cx="5282700" cy="3963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b="1">
                <a:latin typeface="Roboto"/>
                <a:ea typeface="Roboto"/>
                <a:cs typeface="Roboto"/>
                <a:sym typeface="Roboto"/>
              </a:rPr>
              <a:t>Regarding Initial Poor Raw Data Quality</a:t>
            </a:r>
            <a:endParaRPr sz="1600" b="1">
              <a:latin typeface="Roboto"/>
              <a:ea typeface="Roboto"/>
              <a:cs typeface="Roboto"/>
              <a:sym typeface="Roboto"/>
            </a:endParaRPr>
          </a:p>
        </p:txBody>
      </p:sp>
      <p:sp>
        <p:nvSpPr>
          <p:cNvPr id="349" name="Google Shape;349;p23"/>
          <p:cNvSpPr/>
          <p:nvPr/>
        </p:nvSpPr>
        <p:spPr>
          <a:xfrm>
            <a:off x="580149" y="5516861"/>
            <a:ext cx="11260555" cy="915646"/>
          </a:xfrm>
          <a:prstGeom prst="rect">
            <a:avLst/>
          </a:prstGeom>
          <a:solidFill>
            <a:srgbClr val="D95959">
              <a:alpha val="51194"/>
            </a:srgbClr>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1700" b="1">
                <a:solidFill>
                  <a:srgbClr val="0B5394"/>
                </a:solidFill>
                <a:latin typeface="Roboto"/>
                <a:ea typeface="Roboto"/>
                <a:cs typeface="Roboto"/>
                <a:sym typeface="Roboto"/>
              </a:rPr>
              <a:t>Addressing the existing problems and limitations for the updated ETA result  </a:t>
            </a:r>
            <a:endParaRPr sz="1700">
              <a:solidFill>
                <a:srgbClr val="0B5394"/>
              </a:solidFill>
              <a:latin typeface="Roboto"/>
              <a:ea typeface="Roboto"/>
              <a:cs typeface="Roboto"/>
              <a:sym typeface="Roboto"/>
            </a:endParaRPr>
          </a:p>
        </p:txBody>
      </p:sp>
      <p:sp>
        <p:nvSpPr>
          <p:cNvPr id="22" name="Google Shape;193;p30">
            <a:extLst>
              <a:ext uri="{FF2B5EF4-FFF2-40B4-BE49-F238E27FC236}">
                <a16:creationId xmlns:a16="http://schemas.microsoft.com/office/drawing/2014/main" id="{7AA159C0-5B66-7E60-CA6B-E5B3425226E2}"/>
              </a:ext>
            </a:extLst>
          </p:cNvPr>
          <p:cNvSpPr txBox="1">
            <a:spLocks/>
          </p:cNvSpPr>
          <p:nvPr/>
        </p:nvSpPr>
        <p:spPr>
          <a:xfrm>
            <a:off x="2611400" y="888197"/>
            <a:ext cx="6969200" cy="46159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Righteous"/>
              <a:buNone/>
              <a:defRPr sz="4800" b="0"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9pPr>
          </a:lstStyle>
          <a:p>
            <a:r>
              <a:rPr lang="en-US" sz="2000">
                <a:solidFill>
                  <a:schemeClr val="bg1"/>
                </a:solidFill>
                <a:latin typeface="Roboto" panose="02000000000000000000" pitchFamily="2" charset="0"/>
                <a:ea typeface="Roboto" panose="02000000000000000000" pitchFamily="2" charset="0"/>
                <a:cs typeface="Roboto" panose="02000000000000000000" pitchFamily="2" charset="0"/>
              </a:rPr>
              <a:t>Future Improvement</a:t>
            </a:r>
          </a:p>
        </p:txBody>
      </p:sp>
      <p:sp>
        <p:nvSpPr>
          <p:cNvPr id="24" name="Google Shape;345;p23">
            <a:extLst>
              <a:ext uri="{FF2B5EF4-FFF2-40B4-BE49-F238E27FC236}">
                <a16:creationId xmlns:a16="http://schemas.microsoft.com/office/drawing/2014/main" id="{663529BA-6D1A-EB3C-076B-C1859CB2972D}"/>
              </a:ext>
            </a:extLst>
          </p:cNvPr>
          <p:cNvSpPr/>
          <p:nvPr/>
        </p:nvSpPr>
        <p:spPr>
          <a:xfrm>
            <a:off x="708100" y="2915431"/>
            <a:ext cx="5282700" cy="3963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b="1">
                <a:latin typeface="Roboto"/>
                <a:ea typeface="Roboto"/>
                <a:cs typeface="Roboto"/>
                <a:sym typeface="Roboto"/>
              </a:rPr>
              <a:t>Regarding Inconsistency over regions</a:t>
            </a:r>
            <a:endParaRPr sz="1600" b="1">
              <a:latin typeface="Roboto"/>
              <a:ea typeface="Roboto"/>
              <a:cs typeface="Roboto"/>
              <a:sym typeface="Roboto"/>
            </a:endParaRPr>
          </a:p>
        </p:txBody>
      </p:sp>
      <p:sp>
        <p:nvSpPr>
          <p:cNvPr id="25" name="Google Shape;345;p23">
            <a:extLst>
              <a:ext uri="{FF2B5EF4-FFF2-40B4-BE49-F238E27FC236}">
                <a16:creationId xmlns:a16="http://schemas.microsoft.com/office/drawing/2014/main" id="{93B954E2-97F8-8F78-999C-96B705156078}"/>
              </a:ext>
            </a:extLst>
          </p:cNvPr>
          <p:cNvSpPr/>
          <p:nvPr/>
        </p:nvSpPr>
        <p:spPr>
          <a:xfrm>
            <a:off x="708100" y="4108379"/>
            <a:ext cx="5282700" cy="3963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b="1">
                <a:latin typeface="Roboto"/>
                <a:ea typeface="Roboto"/>
                <a:cs typeface="Roboto"/>
                <a:sym typeface="Roboto"/>
              </a:rPr>
              <a:t>Regarding Accuracy of ETA results</a:t>
            </a:r>
            <a:endParaRPr sz="1600" b="1">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4" name="Google Shape;124;p15"/>
          <p:cNvSpPr/>
          <p:nvPr/>
        </p:nvSpPr>
        <p:spPr>
          <a:xfrm>
            <a:off x="130969" y="84524"/>
            <a:ext cx="149100" cy="580500"/>
          </a:xfrm>
          <a:prstGeom prst="rect">
            <a:avLst/>
          </a:prstGeom>
          <a:solidFill>
            <a:srgbClr val="E7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400"/>
              <a:buFont typeface="Calibri"/>
              <a:buNone/>
            </a:pPr>
            <a:endParaRPr sz="1400" b="1" i="0" u="none" strike="noStrike" cap="none">
              <a:solidFill>
                <a:srgbClr val="E71D1C"/>
              </a:solidFill>
              <a:latin typeface="Calibri"/>
              <a:ea typeface="Calibri"/>
              <a:cs typeface="Calibri"/>
              <a:sym typeface="Calibri"/>
            </a:endParaRPr>
          </a:p>
        </p:txBody>
      </p:sp>
      <p:grpSp>
        <p:nvGrpSpPr>
          <p:cNvPr id="129" name="Google Shape;129;p15"/>
          <p:cNvGrpSpPr/>
          <p:nvPr/>
        </p:nvGrpSpPr>
        <p:grpSpPr>
          <a:xfrm>
            <a:off x="205520" y="1584344"/>
            <a:ext cx="3579090" cy="2651201"/>
            <a:chOff x="-143371" y="1203350"/>
            <a:chExt cx="2469871" cy="1829550"/>
          </a:xfrm>
        </p:grpSpPr>
        <p:sp>
          <p:nvSpPr>
            <p:cNvPr id="130" name="Google Shape;130;p15"/>
            <p:cNvSpPr/>
            <p:nvPr/>
          </p:nvSpPr>
          <p:spPr>
            <a:xfrm>
              <a:off x="1912750" y="1382375"/>
              <a:ext cx="230100" cy="1119800"/>
            </a:xfrm>
            <a:custGeom>
              <a:avLst/>
              <a:gdLst/>
              <a:ahLst/>
              <a:cxnLst/>
              <a:rect l="l" t="t" r="r" b="b"/>
              <a:pathLst>
                <a:path w="9204" h="44792" extrusionOk="0">
                  <a:moveTo>
                    <a:pt x="0" y="1"/>
                  </a:moveTo>
                  <a:lnTo>
                    <a:pt x="0" y="33291"/>
                  </a:lnTo>
                  <a:cubicBezTo>
                    <a:pt x="0" y="38244"/>
                    <a:pt x="2810" y="42649"/>
                    <a:pt x="7096" y="44792"/>
                  </a:cubicBezTo>
                  <a:lnTo>
                    <a:pt x="9204" y="44792"/>
                  </a:lnTo>
                  <a:lnTo>
                    <a:pt x="9204" y="43328"/>
                  </a:lnTo>
                  <a:cubicBezTo>
                    <a:pt x="5025" y="41804"/>
                    <a:pt x="2179" y="37827"/>
                    <a:pt x="2179" y="33291"/>
                  </a:cubicBezTo>
                  <a:lnTo>
                    <a:pt x="2179" y="1"/>
                  </a:lnTo>
                  <a:close/>
                </a:path>
              </a:pathLst>
            </a:custGeom>
            <a:solidFill>
              <a:srgbClr val="DA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1192125" y="2443825"/>
              <a:ext cx="1134375" cy="589075"/>
            </a:xfrm>
            <a:custGeom>
              <a:avLst/>
              <a:gdLst/>
              <a:ahLst/>
              <a:cxnLst/>
              <a:rect l="l" t="t" r="r" b="b"/>
              <a:pathLst>
                <a:path w="45375" h="23563" extrusionOk="0">
                  <a:moveTo>
                    <a:pt x="0" y="0"/>
                  </a:moveTo>
                  <a:lnTo>
                    <a:pt x="0" y="23563"/>
                  </a:lnTo>
                  <a:lnTo>
                    <a:pt x="33599" y="23563"/>
                  </a:lnTo>
                  <a:cubicBezTo>
                    <a:pt x="40100" y="23563"/>
                    <a:pt x="45375" y="18288"/>
                    <a:pt x="45375" y="11788"/>
                  </a:cubicBezTo>
                  <a:cubicBezTo>
                    <a:pt x="45375" y="5275"/>
                    <a:pt x="40100" y="0"/>
                    <a:pt x="33599" y="0"/>
                  </a:cubicBezTo>
                  <a:close/>
                </a:path>
              </a:pathLst>
            </a:custGeom>
            <a:solidFill>
              <a:srgbClr val="DA3B3A"/>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700">
                  <a:solidFill>
                    <a:srgbClr val="FFFFFF"/>
                  </a:solidFill>
                  <a:latin typeface="Fira Sans Extra Condensed"/>
                  <a:ea typeface="Fira Sans Extra Condensed"/>
                  <a:cs typeface="Fira Sans Extra Condensed"/>
                  <a:sym typeface="Fira Sans Extra Condensed"/>
                </a:rPr>
                <a:t>ETA</a:t>
              </a:r>
              <a:endParaRPr sz="1700">
                <a:solidFill>
                  <a:srgbClr val="FFFFFF"/>
                </a:solidFill>
                <a:latin typeface="Fira Sans Extra Condensed"/>
                <a:ea typeface="Fira Sans Extra Condensed"/>
                <a:cs typeface="Fira Sans Extra Condensed"/>
                <a:sym typeface="Fira Sans Extra Condensed"/>
              </a:endParaRPr>
            </a:p>
          </p:txBody>
        </p:sp>
        <p:sp>
          <p:nvSpPr>
            <p:cNvPr id="132" name="Google Shape;132;p15"/>
            <p:cNvSpPr txBox="1"/>
            <p:nvPr/>
          </p:nvSpPr>
          <p:spPr>
            <a:xfrm>
              <a:off x="-143371" y="1457258"/>
              <a:ext cx="2004600" cy="548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solidFill>
                    <a:srgbClr val="434343"/>
                  </a:solidFill>
                  <a:latin typeface="Roboto"/>
                  <a:ea typeface="Roboto"/>
                  <a:cs typeface="Roboto"/>
                  <a:sym typeface="Roboto"/>
                </a:rPr>
                <a:t>B2B logistic service </a:t>
              </a:r>
            </a:p>
            <a:p>
              <a:pPr marL="0" lvl="0" indent="0" algn="r" rtl="0">
                <a:spcBef>
                  <a:spcPts val="0"/>
                </a:spcBef>
                <a:spcAft>
                  <a:spcPts val="0"/>
                </a:spcAft>
                <a:buNone/>
              </a:pPr>
              <a:r>
                <a:rPr lang="en-US">
                  <a:solidFill>
                    <a:srgbClr val="434343"/>
                  </a:solidFill>
                  <a:latin typeface="Roboto"/>
                  <a:ea typeface="Roboto"/>
                  <a:cs typeface="Roboto"/>
                  <a:sym typeface="Roboto"/>
                </a:rPr>
                <a:t>in Asian Countries</a:t>
              </a:r>
            </a:p>
            <a:p>
              <a:pPr marL="0" lvl="0" indent="0" algn="r" rtl="0">
                <a:spcBef>
                  <a:spcPts val="0"/>
                </a:spcBef>
                <a:spcAft>
                  <a:spcPts val="0"/>
                </a:spcAft>
                <a:buNone/>
              </a:pPr>
              <a:r>
                <a:rPr lang="en-US">
                  <a:solidFill>
                    <a:srgbClr val="434343"/>
                  </a:solidFill>
                  <a:latin typeface="Roboto"/>
                  <a:ea typeface="Roboto"/>
                  <a:cs typeface="Roboto"/>
                  <a:sym typeface="Roboto"/>
                </a:rPr>
                <a:t>+ Customer satisfaction</a:t>
              </a:r>
            </a:p>
            <a:p>
              <a:pPr marL="0" lvl="0" indent="0" algn="r" rtl="0">
                <a:spcBef>
                  <a:spcPts val="0"/>
                </a:spcBef>
                <a:spcAft>
                  <a:spcPts val="0"/>
                </a:spcAft>
                <a:buNone/>
              </a:pPr>
              <a:r>
                <a:rPr lang="en-US">
                  <a:solidFill>
                    <a:srgbClr val="434343"/>
                  </a:solidFill>
                  <a:latin typeface="Roboto"/>
                  <a:ea typeface="Roboto"/>
                  <a:cs typeface="Roboto"/>
                  <a:sym typeface="Roboto"/>
                </a:rPr>
                <a:t>+ Workforce management</a:t>
              </a:r>
            </a:p>
            <a:p>
              <a:pPr marL="0" lvl="0" indent="0" algn="r" rtl="0">
                <a:spcBef>
                  <a:spcPts val="0"/>
                </a:spcBef>
                <a:spcAft>
                  <a:spcPts val="0"/>
                </a:spcAft>
                <a:buNone/>
              </a:pPr>
              <a:r>
                <a:rPr lang="en-US">
                  <a:solidFill>
                    <a:srgbClr val="434343"/>
                  </a:solidFill>
                  <a:latin typeface="Roboto"/>
                  <a:ea typeface="Roboto"/>
                  <a:cs typeface="Roboto"/>
                  <a:sym typeface="Roboto"/>
                </a:rPr>
                <a:t>+System Planning</a:t>
              </a:r>
            </a:p>
            <a:p>
              <a:pPr marL="0" lvl="0" indent="0" algn="r" rtl="0">
                <a:spcBef>
                  <a:spcPts val="0"/>
                </a:spcBef>
                <a:spcAft>
                  <a:spcPts val="0"/>
                </a:spcAft>
                <a:buNone/>
              </a:pPr>
              <a:r>
                <a:rPr lang="en-US">
                  <a:solidFill>
                    <a:srgbClr val="434343"/>
                  </a:solidFill>
                  <a:latin typeface="Roboto"/>
                  <a:ea typeface="Roboto"/>
                  <a:cs typeface="Roboto"/>
                  <a:sym typeface="Roboto"/>
                </a:rPr>
                <a:t>-Delay &amp; cost</a:t>
              </a:r>
            </a:p>
          </p:txBody>
        </p:sp>
        <p:sp>
          <p:nvSpPr>
            <p:cNvPr id="133" name="Google Shape;133;p15"/>
            <p:cNvSpPr txBox="1"/>
            <p:nvPr/>
          </p:nvSpPr>
          <p:spPr>
            <a:xfrm>
              <a:off x="606849" y="1203350"/>
              <a:ext cx="13059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700">
                  <a:solidFill>
                    <a:srgbClr val="434343"/>
                  </a:solidFill>
                  <a:latin typeface="Fira Sans Extra Condensed Medium"/>
                  <a:ea typeface="Fira Sans Extra Condensed Medium"/>
                  <a:cs typeface="Fira Sans Extra Condensed Medium"/>
                  <a:sym typeface="Fira Sans Extra Condensed Medium"/>
                </a:rPr>
                <a:t>L&amp;F</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34" name="Google Shape;134;p15"/>
          <p:cNvGrpSpPr/>
          <p:nvPr/>
        </p:nvGrpSpPr>
        <p:grpSpPr>
          <a:xfrm>
            <a:off x="3998564" y="1584344"/>
            <a:ext cx="3226355" cy="2651201"/>
            <a:chOff x="2474146" y="1203350"/>
            <a:chExt cx="2226454" cy="1829550"/>
          </a:xfrm>
        </p:grpSpPr>
        <p:sp>
          <p:nvSpPr>
            <p:cNvPr id="135" name="Google Shape;135;p15"/>
            <p:cNvSpPr/>
            <p:nvPr/>
          </p:nvSpPr>
          <p:spPr>
            <a:xfrm>
              <a:off x="4286550" y="1382375"/>
              <a:ext cx="230100" cy="1119800"/>
            </a:xfrm>
            <a:custGeom>
              <a:avLst/>
              <a:gdLst/>
              <a:ahLst/>
              <a:cxnLst/>
              <a:rect l="l" t="t" r="r" b="b"/>
              <a:pathLst>
                <a:path w="9204" h="44792" extrusionOk="0">
                  <a:moveTo>
                    <a:pt x="0" y="1"/>
                  </a:moveTo>
                  <a:lnTo>
                    <a:pt x="0" y="33291"/>
                  </a:lnTo>
                  <a:cubicBezTo>
                    <a:pt x="0" y="38244"/>
                    <a:pt x="2810" y="42649"/>
                    <a:pt x="7097" y="44792"/>
                  </a:cubicBezTo>
                  <a:lnTo>
                    <a:pt x="9204" y="44792"/>
                  </a:lnTo>
                  <a:lnTo>
                    <a:pt x="9204" y="43328"/>
                  </a:lnTo>
                  <a:cubicBezTo>
                    <a:pt x="5025" y="41804"/>
                    <a:pt x="2179" y="37827"/>
                    <a:pt x="2179" y="33291"/>
                  </a:cubicBezTo>
                  <a:lnTo>
                    <a:pt x="2179" y="1"/>
                  </a:lnTo>
                  <a:close/>
                </a:path>
              </a:pathLst>
            </a:custGeom>
            <a:solidFill>
              <a:srgbClr val="D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3460550" y="2443825"/>
              <a:ext cx="1240050" cy="589075"/>
            </a:xfrm>
            <a:custGeom>
              <a:avLst/>
              <a:gdLst/>
              <a:ahLst/>
              <a:cxnLst/>
              <a:rect l="l" t="t" r="r" b="b"/>
              <a:pathLst>
                <a:path w="49602" h="23563" extrusionOk="0">
                  <a:moveTo>
                    <a:pt x="1" y="0"/>
                  </a:moveTo>
                  <a:cubicBezTo>
                    <a:pt x="4620" y="1917"/>
                    <a:pt x="7871" y="6477"/>
                    <a:pt x="7871" y="11788"/>
                  </a:cubicBezTo>
                  <a:cubicBezTo>
                    <a:pt x="7871" y="17098"/>
                    <a:pt x="4620" y="21646"/>
                    <a:pt x="1" y="23563"/>
                  </a:cubicBezTo>
                  <a:lnTo>
                    <a:pt x="37827" y="23563"/>
                  </a:lnTo>
                  <a:cubicBezTo>
                    <a:pt x="44328" y="23563"/>
                    <a:pt x="49602" y="18288"/>
                    <a:pt x="49602" y="11788"/>
                  </a:cubicBezTo>
                  <a:cubicBezTo>
                    <a:pt x="49602" y="5275"/>
                    <a:pt x="44328" y="0"/>
                    <a:pt x="37827" y="0"/>
                  </a:cubicBezTo>
                  <a:close/>
                </a:path>
              </a:pathLst>
            </a:custGeom>
            <a:solidFill>
              <a:srgbClr val="DA3A3A"/>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a:solidFill>
                    <a:schemeClr val="lt1"/>
                  </a:solidFill>
                  <a:latin typeface="Fira Sans Extra Condensed"/>
                  <a:ea typeface="Fira Sans Extra Condensed"/>
                  <a:cs typeface="Fira Sans Extra Condensed"/>
                  <a:sym typeface="Fira Sans Extra Condensed"/>
                </a:rPr>
                <a:t>Improve the accuracy</a:t>
              </a:r>
              <a:endParaRPr sz="1700">
                <a:solidFill>
                  <a:srgbClr val="FFFFFF"/>
                </a:solidFill>
                <a:latin typeface="Fira Sans Extra Condensed"/>
                <a:ea typeface="Fira Sans Extra Condensed"/>
                <a:cs typeface="Fira Sans Extra Condensed"/>
                <a:sym typeface="Fira Sans Extra Condensed"/>
              </a:endParaRPr>
            </a:p>
          </p:txBody>
        </p:sp>
        <p:sp>
          <p:nvSpPr>
            <p:cNvPr id="137" name="Google Shape;137;p15"/>
            <p:cNvSpPr txBox="1"/>
            <p:nvPr/>
          </p:nvSpPr>
          <p:spPr>
            <a:xfrm>
              <a:off x="2474146" y="1550190"/>
              <a:ext cx="1812242" cy="765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solidFill>
                    <a:srgbClr val="434343"/>
                  </a:solidFill>
                  <a:latin typeface="Roboto"/>
                  <a:ea typeface="Roboto"/>
                  <a:cs typeface="Roboto"/>
                  <a:sym typeface="Roboto"/>
                </a:rPr>
                <a:t>Select &amp; clean data</a:t>
              </a:r>
            </a:p>
            <a:p>
              <a:pPr marL="0" lvl="0" indent="0" algn="r" rtl="0">
                <a:spcBef>
                  <a:spcPts val="0"/>
                </a:spcBef>
                <a:spcAft>
                  <a:spcPts val="0"/>
                </a:spcAft>
                <a:buNone/>
              </a:pPr>
              <a:r>
                <a:rPr lang="en-US" altLang="zh-HK">
                  <a:solidFill>
                    <a:srgbClr val="434343"/>
                  </a:solidFill>
                  <a:latin typeface="Roboto"/>
                  <a:ea typeface="Roboto"/>
                  <a:cs typeface="Roboto"/>
                  <a:sym typeface="Roboto"/>
                </a:rPr>
                <a:t>Consider Traffic and weather conditions</a:t>
              </a:r>
              <a:endParaRPr lang="en-US">
                <a:solidFill>
                  <a:srgbClr val="434343"/>
                </a:solidFill>
                <a:latin typeface="Roboto"/>
                <a:ea typeface="Roboto"/>
                <a:cs typeface="Roboto"/>
                <a:sym typeface="Roboto"/>
              </a:endParaRPr>
            </a:p>
            <a:p>
              <a:pPr marL="0" lvl="0" indent="0" algn="r" rtl="0">
                <a:spcBef>
                  <a:spcPts val="0"/>
                </a:spcBef>
                <a:spcAft>
                  <a:spcPts val="0"/>
                </a:spcAft>
                <a:buNone/>
              </a:pPr>
              <a:r>
                <a:rPr lang="en-US">
                  <a:solidFill>
                    <a:srgbClr val="434343"/>
                  </a:solidFill>
                  <a:latin typeface="Roboto"/>
                  <a:ea typeface="Roboto"/>
                  <a:cs typeface="Roboto"/>
                  <a:sym typeface="Roboto"/>
                </a:rPr>
                <a:t>Oortool , VRP Functions</a:t>
              </a:r>
            </a:p>
            <a:p>
              <a:pPr marL="0" lvl="0" indent="0" algn="r" rtl="0">
                <a:spcBef>
                  <a:spcPts val="0"/>
                </a:spcBef>
                <a:spcAft>
                  <a:spcPts val="0"/>
                </a:spcAft>
                <a:buNone/>
              </a:pPr>
              <a:r>
                <a:rPr lang="en-US">
                  <a:solidFill>
                    <a:srgbClr val="434343"/>
                  </a:solidFill>
                  <a:latin typeface="Roboto"/>
                  <a:ea typeface="Roboto"/>
                  <a:cs typeface="Roboto"/>
                  <a:sym typeface="Roboto"/>
                </a:rPr>
                <a:t>Model Selection, error testing</a:t>
              </a:r>
            </a:p>
          </p:txBody>
        </p:sp>
        <p:sp>
          <p:nvSpPr>
            <p:cNvPr id="138" name="Google Shape;138;p15"/>
            <p:cNvSpPr txBox="1"/>
            <p:nvPr/>
          </p:nvSpPr>
          <p:spPr>
            <a:xfrm>
              <a:off x="2980649" y="1203350"/>
              <a:ext cx="13059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700">
                  <a:solidFill>
                    <a:srgbClr val="434343"/>
                  </a:solidFill>
                  <a:latin typeface="Fira Sans Extra Condensed Medium"/>
                  <a:ea typeface="Fira Sans Extra Condensed Medium"/>
                  <a:cs typeface="Fira Sans Extra Condensed Medium"/>
                  <a:sym typeface="Fira Sans Extra Condensed Medium"/>
                </a:rPr>
                <a:t>Processing</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39" name="Google Shape;139;p15"/>
          <p:cNvGrpSpPr/>
          <p:nvPr/>
        </p:nvGrpSpPr>
        <p:grpSpPr>
          <a:xfrm>
            <a:off x="6819257" y="1584344"/>
            <a:ext cx="3841262" cy="2651201"/>
            <a:chOff x="4420659" y="1203350"/>
            <a:chExt cx="2650791" cy="1829550"/>
          </a:xfrm>
        </p:grpSpPr>
        <p:sp>
          <p:nvSpPr>
            <p:cNvPr id="140" name="Google Shape;140;p15"/>
            <p:cNvSpPr/>
            <p:nvPr/>
          </p:nvSpPr>
          <p:spPr>
            <a:xfrm>
              <a:off x="6657075" y="1382375"/>
              <a:ext cx="230425" cy="1119800"/>
            </a:xfrm>
            <a:custGeom>
              <a:avLst/>
              <a:gdLst/>
              <a:ahLst/>
              <a:cxnLst/>
              <a:rect l="l" t="t" r="r" b="b"/>
              <a:pathLst>
                <a:path w="9217" h="44792" extrusionOk="0">
                  <a:moveTo>
                    <a:pt x="1" y="1"/>
                  </a:moveTo>
                  <a:lnTo>
                    <a:pt x="1" y="33291"/>
                  </a:lnTo>
                  <a:cubicBezTo>
                    <a:pt x="1" y="38244"/>
                    <a:pt x="2823" y="42649"/>
                    <a:pt x="7097" y="44792"/>
                  </a:cubicBezTo>
                  <a:lnTo>
                    <a:pt x="9216" y="44792"/>
                  </a:lnTo>
                  <a:lnTo>
                    <a:pt x="9216" y="43328"/>
                  </a:lnTo>
                  <a:cubicBezTo>
                    <a:pt x="5025" y="41804"/>
                    <a:pt x="2192" y="37827"/>
                    <a:pt x="2192" y="33291"/>
                  </a:cubicBezTo>
                  <a:lnTo>
                    <a:pt x="2192" y="1"/>
                  </a:lnTo>
                  <a:close/>
                </a:path>
              </a:pathLst>
            </a:custGeom>
            <a:solidFill>
              <a:srgbClr val="DA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5831075" y="2443825"/>
              <a:ext cx="1240375" cy="589075"/>
            </a:xfrm>
            <a:custGeom>
              <a:avLst/>
              <a:gdLst/>
              <a:ahLst/>
              <a:cxnLst/>
              <a:rect l="l" t="t" r="r" b="b"/>
              <a:pathLst>
                <a:path w="49615" h="23563" extrusionOk="0">
                  <a:moveTo>
                    <a:pt x="1" y="0"/>
                  </a:moveTo>
                  <a:cubicBezTo>
                    <a:pt x="4621" y="1917"/>
                    <a:pt x="7871" y="6477"/>
                    <a:pt x="7871" y="11788"/>
                  </a:cubicBezTo>
                  <a:cubicBezTo>
                    <a:pt x="7871" y="17098"/>
                    <a:pt x="4621" y="21646"/>
                    <a:pt x="1" y="23563"/>
                  </a:cubicBezTo>
                  <a:lnTo>
                    <a:pt x="37827" y="23563"/>
                  </a:lnTo>
                  <a:cubicBezTo>
                    <a:pt x="44340" y="23563"/>
                    <a:pt x="49614" y="18288"/>
                    <a:pt x="49614" y="11788"/>
                  </a:cubicBezTo>
                  <a:cubicBezTo>
                    <a:pt x="49614" y="5275"/>
                    <a:pt x="44340" y="0"/>
                    <a:pt x="37827" y="0"/>
                  </a:cubicBezTo>
                  <a:close/>
                </a:path>
              </a:pathLst>
            </a:custGeom>
            <a:solidFill>
              <a:srgbClr val="DA3B3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a:solidFill>
                    <a:srgbClr val="FFFFFF"/>
                  </a:solidFill>
                  <a:latin typeface="Fira Sans Extra Condensed"/>
                  <a:ea typeface="Fira Sans Extra Condensed"/>
                  <a:cs typeface="Fira Sans Extra Condensed"/>
                  <a:sym typeface="Fira Sans Extra Condensed"/>
                </a:rPr>
                <a:t>Suggestions</a:t>
              </a:r>
              <a:endParaRPr sz="1700">
                <a:solidFill>
                  <a:srgbClr val="FFFFFF"/>
                </a:solidFill>
                <a:latin typeface="Fira Sans Extra Condensed"/>
                <a:ea typeface="Fira Sans Extra Condensed"/>
                <a:cs typeface="Fira Sans Extra Condensed"/>
                <a:sym typeface="Fira Sans Extra Condensed"/>
              </a:endParaRPr>
            </a:p>
          </p:txBody>
        </p:sp>
        <p:sp>
          <p:nvSpPr>
            <p:cNvPr id="142" name="Google Shape;142;p15"/>
            <p:cNvSpPr txBox="1"/>
            <p:nvPr/>
          </p:nvSpPr>
          <p:spPr>
            <a:xfrm>
              <a:off x="4420659" y="1550190"/>
              <a:ext cx="2239716"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solidFill>
                    <a:srgbClr val="434343"/>
                  </a:solidFill>
                  <a:latin typeface="Roboto"/>
                  <a:ea typeface="Roboto"/>
                  <a:cs typeface="Roboto"/>
                  <a:sym typeface="Roboto"/>
                </a:rPr>
                <a:t>Implement standard data collection procedures for all regions</a:t>
              </a:r>
            </a:p>
            <a:p>
              <a:pPr marL="0" lvl="0" indent="0" algn="r" rtl="0">
                <a:spcBef>
                  <a:spcPts val="0"/>
                </a:spcBef>
                <a:spcAft>
                  <a:spcPts val="0"/>
                </a:spcAft>
                <a:buNone/>
              </a:pPr>
              <a:r>
                <a:rPr lang="en-US">
                  <a:solidFill>
                    <a:srgbClr val="434343"/>
                  </a:solidFill>
                  <a:latin typeface="Roboto"/>
                  <a:ea typeface="Roboto"/>
                  <a:cs typeface="Roboto"/>
                  <a:sym typeface="Roboto"/>
                </a:rPr>
                <a:t>Include more factors in prediction process etc.</a:t>
              </a:r>
              <a:endParaRPr>
                <a:solidFill>
                  <a:srgbClr val="434343"/>
                </a:solidFill>
                <a:latin typeface="Roboto"/>
                <a:ea typeface="Roboto"/>
                <a:cs typeface="Roboto"/>
                <a:sym typeface="Roboto"/>
              </a:endParaRPr>
            </a:p>
            <a:p>
              <a:pPr marL="0" lvl="0" indent="0" algn="ctr" rtl="0">
                <a:spcBef>
                  <a:spcPts val="0"/>
                </a:spcBef>
                <a:spcAft>
                  <a:spcPts val="0"/>
                </a:spcAft>
                <a:buNone/>
              </a:pPr>
              <a:endParaRPr>
                <a:solidFill>
                  <a:srgbClr val="434343"/>
                </a:solidFill>
                <a:latin typeface="Roboto"/>
                <a:ea typeface="Roboto"/>
                <a:cs typeface="Roboto"/>
                <a:sym typeface="Roboto"/>
              </a:endParaRPr>
            </a:p>
          </p:txBody>
        </p:sp>
        <p:sp>
          <p:nvSpPr>
            <p:cNvPr id="143" name="Google Shape;143;p15"/>
            <p:cNvSpPr txBox="1"/>
            <p:nvPr/>
          </p:nvSpPr>
          <p:spPr>
            <a:xfrm>
              <a:off x="5354475" y="1203350"/>
              <a:ext cx="13059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700">
                  <a:solidFill>
                    <a:srgbClr val="434343"/>
                  </a:solidFill>
                  <a:latin typeface="Fira Sans Extra Condensed Medium"/>
                  <a:ea typeface="Fira Sans Extra Condensed Medium"/>
                  <a:cs typeface="Fira Sans Extra Condensed Medium"/>
                  <a:sym typeface="Fira Sans Extra Condensed Medium"/>
                </a:rPr>
                <a:t>Improvements</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44" name="Google Shape;144;p15"/>
          <p:cNvGrpSpPr/>
          <p:nvPr/>
        </p:nvGrpSpPr>
        <p:grpSpPr>
          <a:xfrm>
            <a:off x="1084874" y="3381916"/>
            <a:ext cx="4422492" cy="2896036"/>
            <a:chOff x="463462" y="2443825"/>
            <a:chExt cx="3051888" cy="1998507"/>
          </a:xfrm>
        </p:grpSpPr>
        <p:sp>
          <p:nvSpPr>
            <p:cNvPr id="145" name="Google Shape;145;p15"/>
            <p:cNvSpPr/>
            <p:nvPr/>
          </p:nvSpPr>
          <p:spPr>
            <a:xfrm>
              <a:off x="3035500" y="2993300"/>
              <a:ext cx="230100" cy="1120100"/>
            </a:xfrm>
            <a:custGeom>
              <a:avLst/>
              <a:gdLst/>
              <a:ahLst/>
              <a:cxnLst/>
              <a:rect l="l" t="t" r="r" b="b"/>
              <a:pathLst>
                <a:path w="9204" h="44804" extrusionOk="0">
                  <a:moveTo>
                    <a:pt x="7097"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D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75275" y="2443825"/>
              <a:ext cx="1240075" cy="589075"/>
            </a:xfrm>
            <a:custGeom>
              <a:avLst/>
              <a:gdLst/>
              <a:ahLst/>
              <a:cxnLst/>
              <a:rect l="l" t="t" r="r" b="b"/>
              <a:pathLst>
                <a:path w="49603" h="23563" extrusionOk="0">
                  <a:moveTo>
                    <a:pt x="1" y="0"/>
                  </a:moveTo>
                  <a:cubicBezTo>
                    <a:pt x="4621" y="1917"/>
                    <a:pt x="7871" y="6477"/>
                    <a:pt x="7871" y="11788"/>
                  </a:cubicBezTo>
                  <a:cubicBezTo>
                    <a:pt x="7871" y="17098"/>
                    <a:pt x="4621" y="21646"/>
                    <a:pt x="1" y="23563"/>
                  </a:cubicBezTo>
                  <a:lnTo>
                    <a:pt x="37827" y="23563"/>
                  </a:lnTo>
                  <a:cubicBezTo>
                    <a:pt x="44328" y="23563"/>
                    <a:pt x="49602" y="18288"/>
                    <a:pt x="49602" y="11788"/>
                  </a:cubicBezTo>
                  <a:cubicBezTo>
                    <a:pt x="49602" y="5275"/>
                    <a:pt x="44328" y="0"/>
                    <a:pt x="37827" y="0"/>
                  </a:cubicBezTo>
                  <a:close/>
                </a:path>
              </a:pathLst>
            </a:custGeom>
            <a:solidFill>
              <a:srgbClr val="D95959"/>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a:solidFill>
                    <a:schemeClr val="lt1"/>
                  </a:solidFill>
                  <a:latin typeface="Fira Sans Extra Condensed"/>
                  <a:ea typeface="Fira Sans Extra Condensed"/>
                  <a:cs typeface="Fira Sans Extra Condensed"/>
                  <a:sym typeface="Fira Sans Extra Condensed"/>
                </a:rPr>
                <a:t>Data Quality</a:t>
              </a:r>
            </a:p>
            <a:p>
              <a:pPr marL="0" lvl="0" indent="0" algn="ctr" rtl="0">
                <a:spcBef>
                  <a:spcPts val="0"/>
                </a:spcBef>
                <a:spcAft>
                  <a:spcPts val="0"/>
                </a:spcAft>
                <a:buClr>
                  <a:schemeClr val="dk1"/>
                </a:buClr>
                <a:buSzPts val="1100"/>
                <a:buFont typeface="Arial"/>
                <a:buNone/>
              </a:pPr>
              <a:r>
                <a:rPr lang="en-US" sz="1700">
                  <a:solidFill>
                    <a:schemeClr val="lt1"/>
                  </a:solidFill>
                  <a:latin typeface="Fira Sans Extra Condensed"/>
                  <a:ea typeface="Fira Sans Extra Condensed"/>
                  <a:cs typeface="Fira Sans Extra Condensed"/>
                  <a:sym typeface="Fira Sans Extra Condensed"/>
                </a:rPr>
                <a:t> Issue</a:t>
              </a:r>
              <a:endParaRPr sz="1700">
                <a:solidFill>
                  <a:srgbClr val="FFFFFF"/>
                </a:solidFill>
                <a:latin typeface="Fira Sans Extra Condensed"/>
                <a:ea typeface="Fira Sans Extra Condensed"/>
                <a:cs typeface="Fira Sans Extra Condensed"/>
                <a:sym typeface="Fira Sans Extra Condensed"/>
              </a:endParaRPr>
            </a:p>
          </p:txBody>
        </p:sp>
        <p:sp>
          <p:nvSpPr>
            <p:cNvPr id="149" name="Google Shape;149;p15"/>
            <p:cNvSpPr txBox="1"/>
            <p:nvPr/>
          </p:nvSpPr>
          <p:spPr>
            <a:xfrm>
              <a:off x="463462" y="3689932"/>
              <a:ext cx="2572031"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solidFill>
                    <a:srgbClr val="434343"/>
                  </a:solidFill>
                  <a:latin typeface="Roboto"/>
                  <a:ea typeface="Roboto"/>
                  <a:cs typeface="Roboto"/>
                  <a:sym typeface="Roboto"/>
                </a:rPr>
                <a:t>Due to collection process and non-standardized data storage system on each shipment and  for different regions</a:t>
              </a:r>
              <a:endParaRPr>
                <a:solidFill>
                  <a:srgbClr val="434343"/>
                </a:solidFill>
                <a:latin typeface="Roboto"/>
                <a:ea typeface="Roboto"/>
                <a:cs typeface="Roboto"/>
                <a:sym typeface="Roboto"/>
              </a:endParaRPr>
            </a:p>
          </p:txBody>
        </p:sp>
        <p:sp>
          <p:nvSpPr>
            <p:cNvPr id="150" name="Google Shape;150;p15"/>
            <p:cNvSpPr txBox="1"/>
            <p:nvPr/>
          </p:nvSpPr>
          <p:spPr>
            <a:xfrm>
              <a:off x="1634188" y="3343088"/>
              <a:ext cx="1401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700">
                  <a:solidFill>
                    <a:srgbClr val="434343"/>
                  </a:solidFill>
                  <a:latin typeface="Fira Sans Extra Condensed Medium"/>
                  <a:ea typeface="Fira Sans Extra Condensed Medium"/>
                  <a:cs typeface="Fira Sans Extra Condensed Medium"/>
                  <a:sym typeface="Fira Sans Extra Condensed Medium"/>
                </a:rPr>
                <a:t>Missing and Inaccurate data </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58" name="Google Shape;158;p15"/>
          <p:cNvGrpSpPr/>
          <p:nvPr/>
        </p:nvGrpSpPr>
        <p:grpSpPr>
          <a:xfrm>
            <a:off x="5145458" y="3381916"/>
            <a:ext cx="3797470" cy="2580864"/>
            <a:chOff x="3265602" y="2443825"/>
            <a:chExt cx="2620573" cy="1781012"/>
          </a:xfrm>
        </p:grpSpPr>
        <p:sp>
          <p:nvSpPr>
            <p:cNvPr id="159" name="Google Shape;159;p15"/>
            <p:cNvSpPr/>
            <p:nvPr/>
          </p:nvSpPr>
          <p:spPr>
            <a:xfrm>
              <a:off x="5409300" y="2993300"/>
              <a:ext cx="230125" cy="1120100"/>
            </a:xfrm>
            <a:custGeom>
              <a:avLst/>
              <a:gdLst/>
              <a:ahLst/>
              <a:cxnLst/>
              <a:rect l="l" t="t" r="r" b="b"/>
              <a:pathLst>
                <a:path w="9205" h="44804" extrusionOk="0">
                  <a:moveTo>
                    <a:pt x="7097" y="0"/>
                  </a:moveTo>
                  <a:cubicBezTo>
                    <a:pt x="2811" y="2143"/>
                    <a:pt x="1" y="6549"/>
                    <a:pt x="1" y="11514"/>
                  </a:cubicBezTo>
                  <a:lnTo>
                    <a:pt x="1" y="44803"/>
                  </a:lnTo>
                  <a:lnTo>
                    <a:pt x="2180" y="44803"/>
                  </a:lnTo>
                  <a:lnTo>
                    <a:pt x="2180" y="11514"/>
                  </a:lnTo>
                  <a:cubicBezTo>
                    <a:pt x="2180" y="6965"/>
                    <a:pt x="5025" y="2989"/>
                    <a:pt x="9204" y="1477"/>
                  </a:cubicBezTo>
                  <a:lnTo>
                    <a:pt x="9204" y="0"/>
                  </a:lnTo>
                  <a:close/>
                </a:path>
              </a:pathLst>
            </a:custGeom>
            <a:solidFill>
              <a:srgbClr val="D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4645825" y="2443825"/>
              <a:ext cx="1240350" cy="589075"/>
            </a:xfrm>
            <a:custGeom>
              <a:avLst/>
              <a:gdLst/>
              <a:ahLst/>
              <a:cxnLst/>
              <a:rect l="l" t="t" r="r" b="b"/>
              <a:pathLst>
                <a:path w="49614" h="23563" extrusionOk="0">
                  <a:moveTo>
                    <a:pt x="0" y="0"/>
                  </a:moveTo>
                  <a:cubicBezTo>
                    <a:pt x="4620" y="1917"/>
                    <a:pt x="7870" y="6477"/>
                    <a:pt x="7870" y="11788"/>
                  </a:cubicBezTo>
                  <a:cubicBezTo>
                    <a:pt x="7870" y="17098"/>
                    <a:pt x="4620" y="21646"/>
                    <a:pt x="0" y="23563"/>
                  </a:cubicBezTo>
                  <a:lnTo>
                    <a:pt x="37826" y="23563"/>
                  </a:lnTo>
                  <a:cubicBezTo>
                    <a:pt x="44339" y="23563"/>
                    <a:pt x="49614" y="18288"/>
                    <a:pt x="49614" y="11788"/>
                  </a:cubicBezTo>
                  <a:cubicBezTo>
                    <a:pt x="49614" y="5275"/>
                    <a:pt x="44339" y="0"/>
                    <a:pt x="37826" y="0"/>
                  </a:cubicBezTo>
                  <a:close/>
                </a:path>
              </a:pathLst>
            </a:custGeom>
            <a:solidFill>
              <a:srgbClr val="D959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a:solidFill>
                    <a:srgbClr val="FFFFFF"/>
                  </a:solidFill>
                  <a:latin typeface="Fira Sans Extra Condensed"/>
                  <a:ea typeface="Fira Sans Extra Condensed"/>
                  <a:cs typeface="Fira Sans Extra Condensed"/>
                  <a:sym typeface="Fira Sans Extra Condensed"/>
                </a:rPr>
                <a:t>Outcomes</a:t>
              </a:r>
              <a:endParaRPr sz="1700">
                <a:solidFill>
                  <a:srgbClr val="FFFFFF"/>
                </a:solidFill>
                <a:latin typeface="Fira Sans Extra Condensed"/>
                <a:ea typeface="Fira Sans Extra Condensed"/>
                <a:cs typeface="Fira Sans Extra Condensed"/>
                <a:sym typeface="Fira Sans Extra Condensed"/>
              </a:endParaRPr>
            </a:p>
          </p:txBody>
        </p:sp>
        <p:sp>
          <p:nvSpPr>
            <p:cNvPr id="161" name="Google Shape;161;p15"/>
            <p:cNvSpPr txBox="1"/>
            <p:nvPr/>
          </p:nvSpPr>
          <p:spPr>
            <a:xfrm>
              <a:off x="3265602" y="3689937"/>
              <a:ext cx="2143687"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solidFill>
                    <a:srgbClr val="434343"/>
                  </a:solidFill>
                  <a:latin typeface="Roboto"/>
                  <a:ea typeface="Roboto"/>
                  <a:cs typeface="Roboto"/>
                  <a:sym typeface="Roboto"/>
                </a:rPr>
                <a:t>Facilitate decision planning</a:t>
              </a:r>
            </a:p>
            <a:p>
              <a:pPr marL="0" lvl="0" indent="0" algn="r" rtl="0">
                <a:spcBef>
                  <a:spcPts val="0"/>
                </a:spcBef>
                <a:spcAft>
                  <a:spcPts val="0"/>
                </a:spcAft>
                <a:buNone/>
              </a:pPr>
              <a:r>
                <a:rPr lang="en-US">
                  <a:solidFill>
                    <a:srgbClr val="434343"/>
                  </a:solidFill>
                  <a:latin typeface="Roboto"/>
                  <a:ea typeface="Roboto"/>
                  <a:cs typeface="Roboto"/>
                  <a:sym typeface="Roboto"/>
                </a:rPr>
                <a:t>Enhance communication and accessibility of results</a:t>
              </a:r>
              <a:endParaRPr>
                <a:solidFill>
                  <a:srgbClr val="434343"/>
                </a:solidFill>
                <a:latin typeface="Roboto"/>
                <a:ea typeface="Roboto"/>
                <a:cs typeface="Roboto"/>
                <a:sym typeface="Roboto"/>
              </a:endParaRPr>
            </a:p>
          </p:txBody>
        </p:sp>
        <p:sp>
          <p:nvSpPr>
            <p:cNvPr id="162" name="Google Shape;162;p15"/>
            <p:cNvSpPr txBox="1"/>
            <p:nvPr/>
          </p:nvSpPr>
          <p:spPr>
            <a:xfrm>
              <a:off x="4007988" y="3343088"/>
              <a:ext cx="1401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700">
                  <a:solidFill>
                    <a:srgbClr val="434343"/>
                  </a:solidFill>
                  <a:latin typeface="Fira Sans Extra Condensed Medium"/>
                  <a:ea typeface="Fira Sans Extra Condensed Medium"/>
                  <a:cs typeface="Fira Sans Extra Condensed Medium"/>
                  <a:sym typeface="Fira Sans Extra Condensed Medium"/>
                </a:rPr>
                <a:t>New ETA </a:t>
              </a:r>
            </a:p>
            <a:p>
              <a:pPr marL="0" lvl="0" indent="0" algn="r" rtl="0">
                <a:spcBef>
                  <a:spcPts val="0"/>
                </a:spcBef>
                <a:spcAft>
                  <a:spcPts val="0"/>
                </a:spcAft>
                <a:buNone/>
              </a:pPr>
              <a:r>
                <a:rPr lang="en-US" sz="1700">
                  <a:solidFill>
                    <a:srgbClr val="434343"/>
                  </a:solidFill>
                  <a:latin typeface="Fira Sans Extra Condensed Medium"/>
                  <a:ea typeface="Fira Sans Extra Condensed Medium"/>
                  <a:cs typeface="Fira Sans Extra Condensed Medium"/>
                  <a:sym typeface="Fira Sans Extra Condensed Medium"/>
                </a:rPr>
                <a:t>Optimal Routes</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sp>
        <p:nvSpPr>
          <p:cNvPr id="39" name="Google Shape;193;p30">
            <a:extLst>
              <a:ext uri="{FF2B5EF4-FFF2-40B4-BE49-F238E27FC236}">
                <a16:creationId xmlns:a16="http://schemas.microsoft.com/office/drawing/2014/main" id="{65EC2DE2-2A2F-EA83-B875-D824719C35A6}"/>
              </a:ext>
            </a:extLst>
          </p:cNvPr>
          <p:cNvSpPr txBox="1">
            <a:spLocks/>
          </p:cNvSpPr>
          <p:nvPr/>
        </p:nvSpPr>
        <p:spPr>
          <a:xfrm>
            <a:off x="2611400" y="888197"/>
            <a:ext cx="6969200" cy="46159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Righteous"/>
              <a:buNone/>
              <a:defRPr sz="4800" b="0"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9pPr>
          </a:lstStyle>
          <a:p>
            <a:r>
              <a:rPr lang="en-US" sz="2000">
                <a:solidFill>
                  <a:schemeClr val="bg1"/>
                </a:solidFill>
                <a:latin typeface="Roboto" panose="02000000000000000000" pitchFamily="2" charset="0"/>
                <a:ea typeface="Roboto" panose="02000000000000000000" pitchFamily="2" charset="0"/>
                <a:cs typeface="Roboto" panose="02000000000000000000" pitchFamily="2" charset="0"/>
              </a:rPr>
              <a:t>Summary </a:t>
            </a:r>
          </a:p>
        </p:txBody>
      </p:sp>
    </p:spTree>
    <p:extLst>
      <p:ext uri="{BB962C8B-B14F-4D97-AF65-F5344CB8AC3E}">
        <p14:creationId xmlns:p14="http://schemas.microsoft.com/office/powerpoint/2010/main" val="1200037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4" name="矩形 3">
            <a:extLst>
              <a:ext uri="{FF2B5EF4-FFF2-40B4-BE49-F238E27FC236}">
                <a16:creationId xmlns:a16="http://schemas.microsoft.com/office/drawing/2014/main" id="{B8FF4285-F18A-2990-FFCE-BA123C937FEB}"/>
              </a:ext>
            </a:extLst>
          </p:cNvPr>
          <p:cNvSpPr/>
          <p:nvPr/>
        </p:nvSpPr>
        <p:spPr>
          <a:xfrm>
            <a:off x="3475464" y="3429000"/>
            <a:ext cx="5241073" cy="187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13" name="Google Shape;193;p30">
            <a:extLst>
              <a:ext uri="{FF2B5EF4-FFF2-40B4-BE49-F238E27FC236}">
                <a16:creationId xmlns:a16="http://schemas.microsoft.com/office/drawing/2014/main" id="{231753F0-6552-9BF9-B23E-0E2EE87E199B}"/>
              </a:ext>
            </a:extLst>
          </p:cNvPr>
          <p:cNvSpPr txBox="1">
            <a:spLocks/>
          </p:cNvSpPr>
          <p:nvPr/>
        </p:nvSpPr>
        <p:spPr>
          <a:xfrm>
            <a:off x="2611400" y="2756078"/>
            <a:ext cx="6969200" cy="94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4000"/>
              <a:buFont typeface="Righteous"/>
              <a:buNone/>
              <a:defRPr sz="5333" b="0" i="0" u="none" strike="noStrike" cap="none">
                <a:solidFill>
                  <a:schemeClr val="accent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9pPr>
          </a:lstStyle>
          <a:p>
            <a:r>
              <a:rPr lang="en-US" sz="8800" b="1">
                <a:latin typeface="Roboto" panose="02000000000000000000" pitchFamily="2" charset="0"/>
                <a:ea typeface="Roboto" panose="02000000000000000000" pitchFamily="2" charset="0"/>
                <a:cs typeface="Roboto" panose="02000000000000000000" pitchFamily="2" charset="0"/>
              </a:rPr>
              <a:t>Thank You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body" idx="1"/>
          </p:nvPr>
        </p:nvSpPr>
        <p:spPr>
          <a:xfrm>
            <a:off x="271778" y="-43542"/>
            <a:ext cx="9241200" cy="5299600"/>
          </a:xfrm>
          <a:prstGeom prst="rect">
            <a:avLst/>
          </a:prstGeom>
        </p:spPr>
        <p:txBody>
          <a:bodyPr spcFirstLastPara="1" wrap="square" lIns="121900" tIns="121900" rIns="121900" bIns="121900" anchor="t" anchorCtr="0">
            <a:noAutofit/>
          </a:bodyPr>
          <a:lstStyle/>
          <a:p>
            <a:pPr marL="0" indent="0">
              <a:buSzPts val="1100"/>
              <a:buNone/>
            </a:pPr>
            <a:r>
              <a:rPr lang="en-US"/>
              <a:t> Se</a:t>
            </a:r>
            <a:r>
              <a:rPr lang="en" err="1"/>
              <a:t>lect</a:t>
            </a:r>
            <a:r>
              <a:rPr lang="en"/>
              <a:t> Outline of presentation </a:t>
            </a:r>
          </a:p>
          <a:p>
            <a:pPr marL="457189" indent="-457189">
              <a:buSzPts val="1100"/>
              <a:buAutoNum type="arabicPeriod"/>
            </a:pPr>
            <a:r>
              <a:rPr lang="en"/>
              <a:t>Introduction </a:t>
            </a:r>
            <a:r>
              <a:rPr lang="en">
                <a:solidFill>
                  <a:schemeClr val="accent6">
                    <a:lumMod val="90000"/>
                  </a:schemeClr>
                </a:solidFill>
              </a:rPr>
              <a:t>(2 mins)</a:t>
            </a:r>
            <a:br>
              <a:rPr lang="en"/>
            </a:br>
            <a:r>
              <a:rPr lang="en"/>
              <a:t>a. Background of LF Logistics (</a:t>
            </a:r>
            <a:r>
              <a:rPr lang="ja-JP" altLang="en"/>
              <a:t>地點</a:t>
            </a:r>
            <a:r>
              <a:rPr lang="en-US" altLang="ja-JP"/>
              <a:t>, </a:t>
            </a:r>
            <a:r>
              <a:rPr lang="en"/>
              <a:t>business, )</a:t>
            </a:r>
            <a:br>
              <a:rPr lang="en"/>
            </a:br>
            <a:r>
              <a:rPr lang="en"/>
              <a:t>b. What is ETA and why important </a:t>
            </a:r>
          </a:p>
          <a:p>
            <a:pPr marL="457189" indent="-457189">
              <a:buSzPts val="1100"/>
              <a:buAutoNum type="arabicPeriod"/>
            </a:pPr>
            <a:r>
              <a:rPr lang="en"/>
              <a:t>Problem identification </a:t>
            </a:r>
            <a:r>
              <a:rPr lang="en">
                <a:solidFill>
                  <a:schemeClr val="accent6">
                    <a:lumMod val="90000"/>
                  </a:schemeClr>
                </a:solidFill>
              </a:rPr>
              <a:t>(2 mins</a:t>
            </a:r>
            <a:br>
              <a:rPr lang="en">
                <a:solidFill>
                  <a:schemeClr val="accent6">
                    <a:lumMod val="90000"/>
                  </a:schemeClr>
                </a:solidFill>
              </a:rPr>
            </a:br>
            <a:r>
              <a:rPr lang="en" err="1">
                <a:solidFill>
                  <a:schemeClr val="accent6">
                    <a:lumMod val="90000"/>
                  </a:schemeClr>
                </a:solidFill>
              </a:rPr>
              <a:t>provied</a:t>
            </a:r>
            <a:r>
              <a:rPr lang="en">
                <a:solidFill>
                  <a:schemeClr val="accent6">
                    <a:lumMod val="90000"/>
                  </a:schemeClr>
                </a:solidFill>
              </a:rPr>
              <a:t> data --&gt; few features + inconsistent</a:t>
            </a:r>
            <a:br>
              <a:rPr lang="en"/>
            </a:br>
            <a:r>
              <a:rPr lang="en">
                <a:solidFill>
                  <a:schemeClr val="tx1"/>
                </a:solidFill>
              </a:rPr>
              <a:t>5% of data left if deleting all row with Null</a:t>
            </a:r>
            <a:br>
              <a:rPr lang="en"/>
            </a:br>
            <a:r>
              <a:rPr lang="en">
                <a:solidFill>
                  <a:schemeClr val="tx1"/>
                </a:solidFill>
              </a:rPr>
              <a:t>loc, warehouse, vehicle, time only --&gt; </a:t>
            </a:r>
            <a:br>
              <a:rPr lang="en">
                <a:solidFill>
                  <a:schemeClr val="tx1"/>
                </a:solidFill>
              </a:rPr>
            </a:br>
            <a:r>
              <a:rPr lang="en">
                <a:solidFill>
                  <a:schemeClr val="tx1"/>
                </a:solidFill>
              </a:rPr>
              <a:t>inconsistent for diff regions  region </a:t>
            </a:r>
          </a:p>
          <a:p>
            <a:pPr marL="457189" indent="-457189">
              <a:buSzPts val="1100"/>
              <a:buAutoNum type="arabicPeriod"/>
            </a:pPr>
            <a:r>
              <a:rPr lang="en" sz="1733"/>
              <a:t>Objectives </a:t>
            </a:r>
            <a:r>
              <a:rPr lang="en" sz="1733">
                <a:solidFill>
                  <a:schemeClr val="accent6">
                    <a:lumMod val="90000"/>
                  </a:schemeClr>
                </a:solidFill>
              </a:rPr>
              <a:t>(1 mins) Improve accuracy of ETA </a:t>
            </a:r>
            <a:endParaRPr lang="en">
              <a:solidFill>
                <a:schemeClr val="accent6">
                  <a:lumMod val="90000"/>
                </a:schemeClr>
              </a:solidFill>
            </a:endParaRPr>
          </a:p>
          <a:p>
            <a:pPr marL="457189" indent="-457189">
              <a:buSzPts val="1100"/>
              <a:buAutoNum type="arabicPeriod"/>
            </a:pPr>
            <a:r>
              <a:rPr lang="en"/>
              <a:t>Methodology </a:t>
            </a:r>
            <a:r>
              <a:rPr lang="en">
                <a:solidFill>
                  <a:schemeClr val="accent6">
                    <a:lumMod val="90000"/>
                  </a:schemeClr>
                </a:solidFill>
              </a:rPr>
              <a:t>(6 mins)</a:t>
            </a:r>
            <a:br>
              <a:rPr lang="en"/>
            </a:br>
            <a:r>
              <a:rPr lang="en">
                <a:solidFill>
                  <a:schemeClr val="accent6">
                    <a:lumMod val="90000"/>
                  </a:schemeClr>
                </a:solidFill>
              </a:rPr>
              <a:t>a. Big map</a:t>
            </a:r>
            <a:br>
              <a:rPr lang="en"/>
            </a:br>
            <a:r>
              <a:rPr lang="en"/>
              <a:t>b. In-depth explanations of each part</a:t>
            </a:r>
            <a:br>
              <a:rPr lang="en"/>
            </a:br>
            <a:r>
              <a:rPr lang="en"/>
              <a:t>c.         Data processing </a:t>
            </a:r>
            <a:r>
              <a:rPr lang="en">
                <a:highlight>
                  <a:srgbClr val="FFFF00"/>
                </a:highlight>
              </a:rPr>
              <a:t>(sorting)</a:t>
            </a:r>
            <a:br>
              <a:rPr lang="en">
                <a:highlight>
                  <a:srgbClr val="FFFF00"/>
                </a:highlight>
              </a:rPr>
            </a:br>
            <a:r>
              <a:rPr lang="en"/>
              <a:t>d.         Time calculation (shortest routes)</a:t>
            </a:r>
            <a:br>
              <a:rPr lang="en"/>
            </a:br>
            <a:r>
              <a:rPr lang="en"/>
              <a:t>d.         Model training (cross validation)</a:t>
            </a:r>
          </a:p>
          <a:p>
            <a:pPr marL="457189" indent="-457189">
              <a:buSzPts val="1100"/>
              <a:buAutoNum type="arabicPeriod"/>
            </a:pPr>
            <a:r>
              <a:rPr lang="en"/>
              <a:t>Results </a:t>
            </a:r>
            <a:r>
              <a:rPr lang="en">
                <a:solidFill>
                  <a:schemeClr val="accent6">
                    <a:lumMod val="90000"/>
                  </a:schemeClr>
                </a:solidFill>
              </a:rPr>
              <a:t>(4 mins)</a:t>
            </a:r>
            <a:br>
              <a:rPr lang="en"/>
            </a:br>
            <a:r>
              <a:rPr lang="en"/>
              <a:t>a. ETA with error performance </a:t>
            </a:r>
            <a:br>
              <a:rPr lang="en"/>
            </a:br>
            <a:r>
              <a:rPr lang="en"/>
              <a:t>       1) how ETA </a:t>
            </a:r>
            <a:br>
              <a:rPr lang="en"/>
            </a:br>
            <a:r>
              <a:rPr lang="en"/>
              <a:t>        2） </a:t>
            </a:r>
            <a:r>
              <a:rPr lang="en">
                <a:highlight>
                  <a:srgbClr val="FFFF00"/>
                </a:highlight>
              </a:rPr>
              <a:t>error</a:t>
            </a:r>
            <a:r>
              <a:rPr lang="en"/>
              <a:t> (what kind of model is the best, the error for each model)</a:t>
            </a:r>
            <a:br>
              <a:rPr lang="en"/>
            </a:br>
            <a:r>
              <a:rPr lang="en"/>
              <a:t>b. Dashboard </a:t>
            </a:r>
            <a:br>
              <a:rPr lang="en"/>
            </a:br>
            <a:r>
              <a:rPr lang="en"/>
              <a:t>    ( </a:t>
            </a:r>
            <a:r>
              <a:rPr lang="en" altLang="zh-HK"/>
              <a:t>Road map -</a:t>
            </a:r>
            <a:r>
              <a:rPr lang="en" altLang="zh-HK">
                <a:sym typeface="Wingdings" pitchFamily="2" charset="2"/>
              </a:rPr>
              <a:t>VRP</a:t>
            </a:r>
            <a:r>
              <a:rPr lang="en" altLang="zh-HK"/>
              <a:t> ,how to build, </a:t>
            </a:r>
            <a:r>
              <a:rPr lang="en"/>
              <a:t>demo )</a:t>
            </a:r>
          </a:p>
          <a:p>
            <a:pPr marL="457189" indent="-457189">
              <a:buSzPts val="1100"/>
              <a:buAutoNum type="arabicPeriod"/>
            </a:pPr>
            <a:r>
              <a:rPr lang="en"/>
              <a:t>Conclusion </a:t>
            </a:r>
            <a:r>
              <a:rPr lang="en">
                <a:solidFill>
                  <a:schemeClr val="accent6">
                    <a:lumMod val="90000"/>
                  </a:schemeClr>
                </a:solidFill>
              </a:rPr>
              <a:t>(2 mins)</a:t>
            </a:r>
            <a:br>
              <a:rPr lang="en"/>
            </a:br>
            <a:r>
              <a:rPr lang="en"/>
              <a:t>a. Summary</a:t>
            </a:r>
            <a:br>
              <a:rPr lang="en"/>
            </a:br>
            <a:r>
              <a:rPr lang="en"/>
              <a:t>b. Improvement: limitation of existing data, e.g. data quality    </a:t>
            </a:r>
            <a:br>
              <a:rPr lang="en"/>
            </a:br>
            <a:r>
              <a:rPr lang="en"/>
              <a:t>c. Recommendation to LF (standard data collection procedure for all regions, )</a:t>
            </a:r>
          </a:p>
          <a:p>
            <a:pPr marL="457189" indent="-457189">
              <a:buSzPts val="1100"/>
              <a:buAutoNum type="arabicPeriod"/>
            </a:pPr>
            <a:endParaRPr lang="en"/>
          </a:p>
          <a:p>
            <a:pPr marL="457189" indent="-457189">
              <a:buSzPts val="1100"/>
              <a:buAutoNum type="arabicPeriod"/>
            </a:pPr>
            <a:endParaRPr lang="en"/>
          </a:p>
          <a:p>
            <a:pPr marL="457189" indent="-457189">
              <a:buSzPts val="1100"/>
              <a:buAutoNum type="arabicPeriod"/>
            </a:pPr>
            <a:endParaRPr lang="en"/>
          </a:p>
          <a:p>
            <a:pPr marL="457189" indent="-457189">
              <a:buSzPts val="1100"/>
              <a:buAutoNum type="arabicPeriod"/>
            </a:pPr>
            <a:endParaRPr lang="en"/>
          </a:p>
          <a:p>
            <a:pPr marL="0" indent="0">
              <a:spcAft>
                <a:spcPts val="2133"/>
              </a:spcAft>
              <a:buNone/>
            </a:pPr>
            <a:endParaRPr lang="en-US"/>
          </a:p>
        </p:txBody>
      </p:sp>
      <p:sp>
        <p:nvSpPr>
          <p:cNvPr id="3" name="Title 2">
            <a:extLst>
              <a:ext uri="{FF2B5EF4-FFF2-40B4-BE49-F238E27FC236}">
                <a16:creationId xmlns:a16="http://schemas.microsoft.com/office/drawing/2014/main" id="{B0BBEFE6-481D-B0E7-41B8-775A48FD1014}"/>
              </a:ext>
            </a:extLst>
          </p:cNvPr>
          <p:cNvSpPr>
            <a:spLocks noGrp="1"/>
          </p:cNvSpPr>
          <p:nvPr>
            <p:ph type="title"/>
          </p:nvPr>
        </p:nvSpPr>
        <p:spPr>
          <a:xfrm>
            <a:off x="6785614" y="417800"/>
            <a:ext cx="3981986" cy="3965814"/>
          </a:xfrm>
        </p:spPr>
        <p:txBody>
          <a:bodyPr/>
          <a:lstStyle/>
          <a:p>
            <a:pPr algn="l"/>
            <a:r>
              <a:rPr lang="en-US" sz="2400"/>
              <a:t>Text </a:t>
            </a:r>
            <a:r>
              <a:rPr lang="en-US" sz="2400" err="1"/>
              <a:t>roboto</a:t>
            </a:r>
            <a:br>
              <a:rPr lang="en-US" sz="2400"/>
            </a:br>
            <a:r>
              <a:rPr lang="en-US" sz="2400"/>
              <a:t>font size </a:t>
            </a:r>
          </a:p>
        </p:txBody>
      </p:sp>
    </p:spTree>
    <p:extLst>
      <p:ext uri="{BB962C8B-B14F-4D97-AF65-F5344CB8AC3E}">
        <p14:creationId xmlns:p14="http://schemas.microsoft.com/office/powerpoint/2010/main" val="2511885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p:nvPr/>
        </p:nvSpPr>
        <p:spPr>
          <a:xfrm>
            <a:off x="4295600" y="1082967"/>
            <a:ext cx="3600800" cy="2830800"/>
          </a:xfrm>
          <a:prstGeom prst="rect">
            <a:avLst/>
          </a:pr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92" name="Google Shape;192;p30"/>
          <p:cNvSpPr/>
          <p:nvPr/>
        </p:nvSpPr>
        <p:spPr>
          <a:xfrm>
            <a:off x="4550600" y="1309567"/>
            <a:ext cx="3090800" cy="2377600"/>
          </a:xfrm>
          <a:prstGeom prst="rect">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3" name="Google Shape;193;p30"/>
          <p:cNvSpPr txBox="1">
            <a:spLocks noGrp="1"/>
          </p:cNvSpPr>
          <p:nvPr>
            <p:ph type="title"/>
          </p:nvPr>
        </p:nvSpPr>
        <p:spPr>
          <a:xfrm>
            <a:off x="2611400" y="4231500"/>
            <a:ext cx="6969200" cy="944400"/>
          </a:xfrm>
          <a:prstGeom prst="rect">
            <a:avLst/>
          </a:prstGeom>
        </p:spPr>
        <p:txBody>
          <a:bodyPr spcFirstLastPara="1" wrap="square" lIns="121900" tIns="121900" rIns="121900" bIns="121900" anchor="t" anchorCtr="0">
            <a:noAutofit/>
          </a:bodyPr>
          <a:lstStyle/>
          <a:p>
            <a:r>
              <a:rPr lang="en-US">
                <a:latin typeface="Roboto" panose="02000000000000000000" pitchFamily="2" charset="0"/>
                <a:ea typeface="Roboto" panose="02000000000000000000" pitchFamily="2" charset="0"/>
                <a:cs typeface="Roboto" panose="02000000000000000000" pitchFamily="2" charset="0"/>
              </a:rPr>
              <a:t>Introduction</a:t>
            </a:r>
            <a:endParaRPr>
              <a:latin typeface="Roboto" panose="02000000000000000000" pitchFamily="2" charset="0"/>
              <a:ea typeface="Roboto" panose="02000000000000000000" pitchFamily="2" charset="0"/>
              <a:cs typeface="Roboto" panose="02000000000000000000" pitchFamily="2" charset="0"/>
            </a:endParaRPr>
          </a:p>
        </p:txBody>
      </p:sp>
      <p:sp>
        <p:nvSpPr>
          <p:cNvPr id="194" name="Google Shape;194;p30"/>
          <p:cNvSpPr txBox="1">
            <a:spLocks noGrp="1"/>
          </p:cNvSpPr>
          <p:nvPr>
            <p:ph type="title" idx="2"/>
          </p:nvPr>
        </p:nvSpPr>
        <p:spPr>
          <a:xfrm>
            <a:off x="1898600" y="1322433"/>
            <a:ext cx="8394800" cy="2252400"/>
          </a:xfrm>
          <a:prstGeom prst="rect">
            <a:avLst/>
          </a:prstGeom>
        </p:spPr>
        <p:txBody>
          <a:bodyPr spcFirstLastPara="1" wrap="square" lIns="121900" tIns="121900" rIns="121900" bIns="121900" anchor="ctr" anchorCtr="0">
            <a:noAutofit/>
          </a:bodyPr>
          <a:lstStyle/>
          <a:p>
            <a:r>
              <a:rPr lang="en">
                <a:solidFill>
                  <a:schemeClr val="lt1"/>
                </a:solidFill>
              </a:rPr>
              <a:t>01</a:t>
            </a:r>
            <a:endParaRPr>
              <a:solidFill>
                <a:schemeClr val="lt1"/>
              </a:solidFill>
            </a:endParaRPr>
          </a:p>
        </p:txBody>
      </p:sp>
      <p:sp>
        <p:nvSpPr>
          <p:cNvPr id="3" name="Subtitle 2">
            <a:extLst>
              <a:ext uri="{FF2B5EF4-FFF2-40B4-BE49-F238E27FC236}">
                <a16:creationId xmlns:a16="http://schemas.microsoft.com/office/drawing/2014/main" id="{8C5EE1B5-B9B6-C668-EA2E-59E49255306A}"/>
              </a:ext>
            </a:extLst>
          </p:cNvPr>
          <p:cNvSpPr>
            <a:spLocks noGrp="1"/>
          </p:cNvSpPr>
          <p:nvPr>
            <p:ph type="subTitle" idx="1"/>
          </p:nvPr>
        </p:nvSpPr>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35" name="Google Shape;103;p14">
            <a:extLst>
              <a:ext uri="{FF2B5EF4-FFF2-40B4-BE49-F238E27FC236}">
                <a16:creationId xmlns:a16="http://schemas.microsoft.com/office/drawing/2014/main" id="{EA7726AE-C925-7044-6F92-56D3164D6339}"/>
              </a:ext>
            </a:extLst>
          </p:cNvPr>
          <p:cNvSpPr/>
          <p:nvPr/>
        </p:nvSpPr>
        <p:spPr>
          <a:xfrm rot="5400000" flipV="1">
            <a:off x="6600012" y="1164289"/>
            <a:ext cx="4922400" cy="5559842"/>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rgbClr val="F0F0F0"/>
              </a:solidFill>
              <a:latin typeface="Calibri"/>
              <a:ea typeface="Calibri"/>
              <a:cs typeface="Calibri"/>
              <a:sym typeface="Calibri"/>
            </a:endParaRPr>
          </a:p>
        </p:txBody>
      </p:sp>
      <p:sp>
        <p:nvSpPr>
          <p:cNvPr id="103" name="Google Shape;103;p14"/>
          <p:cNvSpPr/>
          <p:nvPr/>
        </p:nvSpPr>
        <p:spPr>
          <a:xfrm rot="5400000" flipV="1">
            <a:off x="868340" y="1157827"/>
            <a:ext cx="4922400" cy="5559842"/>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rgbClr val="F0F0F0"/>
              </a:solidFill>
              <a:latin typeface="Calibri"/>
              <a:ea typeface="Calibri"/>
              <a:cs typeface="Calibri"/>
              <a:sym typeface="Calibri"/>
            </a:endParaRPr>
          </a:p>
        </p:txBody>
      </p:sp>
      <p:cxnSp>
        <p:nvCxnSpPr>
          <p:cNvPr id="106" name="Google Shape;106;p14"/>
          <p:cNvCxnSpPr/>
          <p:nvPr/>
        </p:nvCxnSpPr>
        <p:spPr>
          <a:xfrm>
            <a:off x="0" y="747142"/>
            <a:ext cx="12204000" cy="0"/>
          </a:xfrm>
          <a:prstGeom prst="straightConnector1">
            <a:avLst/>
          </a:prstGeom>
          <a:noFill/>
          <a:ln w="9525" cap="flat" cmpd="sng">
            <a:solidFill>
              <a:srgbClr val="DA3B3A"/>
            </a:solidFill>
            <a:prstDash val="solid"/>
            <a:miter lim="800000"/>
            <a:headEnd type="none" w="sm" len="sm"/>
            <a:tailEnd type="none" w="sm" len="sm"/>
          </a:ln>
        </p:spPr>
      </p:cxnSp>
      <p:sp>
        <p:nvSpPr>
          <p:cNvPr id="108" name="Google Shape;108;p14"/>
          <p:cNvSpPr/>
          <p:nvPr/>
        </p:nvSpPr>
        <p:spPr>
          <a:xfrm>
            <a:off x="130969" y="84524"/>
            <a:ext cx="149158" cy="580473"/>
          </a:xfrm>
          <a:prstGeom prst="rect">
            <a:avLst/>
          </a:prstGeom>
          <a:solidFill>
            <a:srgbClr val="E7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rgbClr val="E71D1C"/>
              </a:solidFill>
              <a:latin typeface="Calibri"/>
              <a:ea typeface="Calibri"/>
              <a:cs typeface="Calibri"/>
              <a:sym typeface="Calibri"/>
            </a:endParaRPr>
          </a:p>
        </p:txBody>
      </p:sp>
      <p:sp>
        <p:nvSpPr>
          <p:cNvPr id="110" name="Google Shape;110;p14"/>
          <p:cNvSpPr/>
          <p:nvPr/>
        </p:nvSpPr>
        <p:spPr>
          <a:xfrm>
            <a:off x="4453386" y="1776491"/>
            <a:ext cx="254459" cy="623512"/>
          </a:xfrm>
          <a:custGeom>
            <a:avLst/>
            <a:gdLst/>
            <a:ahLst/>
            <a:cxnLst/>
            <a:rect l="l" t="t" r="r" b="b"/>
            <a:pathLst>
              <a:path w="1060423" h="2598393" extrusionOk="0">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5AD4D330-9B5E-7E64-463D-68CF4DE85E81}"/>
              </a:ext>
            </a:extLst>
          </p:cNvPr>
          <p:cNvSpPr/>
          <p:nvPr/>
        </p:nvSpPr>
        <p:spPr>
          <a:xfrm>
            <a:off x="554301" y="3586201"/>
            <a:ext cx="5556249" cy="381000"/>
          </a:xfrm>
          <a:prstGeom prst="rect">
            <a:avLst/>
          </a:prstGeom>
          <a:solidFill>
            <a:srgbClr val="DA3B3A"/>
          </a:solidFill>
          <a:ln>
            <a:solidFill>
              <a:srgbClr val="DA3B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cs typeface="Arial"/>
              </a:rPr>
              <a:t>Services</a:t>
            </a:r>
          </a:p>
        </p:txBody>
      </p:sp>
      <p:pic>
        <p:nvPicPr>
          <p:cNvPr id="4" name="Picture 4" descr="A picture containing silhouette&#10;&#10;Description automatically generated">
            <a:extLst>
              <a:ext uri="{FF2B5EF4-FFF2-40B4-BE49-F238E27FC236}">
                <a16:creationId xmlns:a16="http://schemas.microsoft.com/office/drawing/2014/main" id="{99726109-86AE-5EEE-DD87-351B03F64E2B}"/>
              </a:ext>
            </a:extLst>
          </p:cNvPr>
          <p:cNvPicPr>
            <a:picLocks noChangeAspect="1"/>
          </p:cNvPicPr>
          <p:nvPr/>
        </p:nvPicPr>
        <p:blipFill rotWithShape="1">
          <a:blip r:embed="rId3"/>
          <a:srcRect l="11431" t="32733" r="13127" b="28185"/>
          <a:stretch/>
        </p:blipFill>
        <p:spPr>
          <a:xfrm>
            <a:off x="2324168" y="5274872"/>
            <a:ext cx="2069520" cy="1072100"/>
          </a:xfrm>
          <a:prstGeom prst="rect">
            <a:avLst/>
          </a:prstGeom>
        </p:spPr>
      </p:pic>
      <p:pic>
        <p:nvPicPr>
          <p:cNvPr id="5" name="Picture 5" descr="A picture containing night, night sky&#10;&#10;Description automatically generated">
            <a:extLst>
              <a:ext uri="{FF2B5EF4-FFF2-40B4-BE49-F238E27FC236}">
                <a16:creationId xmlns:a16="http://schemas.microsoft.com/office/drawing/2014/main" id="{85CD16AC-BB01-76AF-B1D0-8FDCACA6D914}"/>
              </a:ext>
            </a:extLst>
          </p:cNvPr>
          <p:cNvPicPr>
            <a:picLocks noChangeAspect="1"/>
          </p:cNvPicPr>
          <p:nvPr/>
        </p:nvPicPr>
        <p:blipFill>
          <a:blip r:embed="rId4"/>
          <a:stretch>
            <a:fillRect/>
          </a:stretch>
        </p:blipFill>
        <p:spPr>
          <a:xfrm>
            <a:off x="4720158" y="5002056"/>
            <a:ext cx="1367368" cy="1399118"/>
          </a:xfrm>
          <a:prstGeom prst="rect">
            <a:avLst/>
          </a:prstGeom>
        </p:spPr>
      </p:pic>
      <p:pic>
        <p:nvPicPr>
          <p:cNvPr id="6" name="Picture 6">
            <a:extLst>
              <a:ext uri="{FF2B5EF4-FFF2-40B4-BE49-F238E27FC236}">
                <a16:creationId xmlns:a16="http://schemas.microsoft.com/office/drawing/2014/main" id="{8D9D1771-3FFF-69C7-B457-F102E908C338}"/>
              </a:ext>
            </a:extLst>
          </p:cNvPr>
          <p:cNvPicPr>
            <a:picLocks noChangeAspect="1"/>
          </p:cNvPicPr>
          <p:nvPr/>
        </p:nvPicPr>
        <p:blipFill rotWithShape="1">
          <a:blip r:embed="rId5"/>
          <a:srcRect l="-6118" t="18354" r="-225" b="17722"/>
          <a:stretch/>
        </p:blipFill>
        <p:spPr>
          <a:xfrm>
            <a:off x="549617" y="5336491"/>
            <a:ext cx="1778238" cy="1068919"/>
          </a:xfrm>
          <a:prstGeom prst="rect">
            <a:avLst/>
          </a:prstGeom>
        </p:spPr>
      </p:pic>
      <p:sp>
        <p:nvSpPr>
          <p:cNvPr id="7" name="Rectangle: Rounded Corners 6">
            <a:extLst>
              <a:ext uri="{FF2B5EF4-FFF2-40B4-BE49-F238E27FC236}">
                <a16:creationId xmlns:a16="http://schemas.microsoft.com/office/drawing/2014/main" id="{06F212AD-86CE-AA4B-BBC9-554D7E1495A0}"/>
              </a:ext>
            </a:extLst>
          </p:cNvPr>
          <p:cNvSpPr/>
          <p:nvPr/>
        </p:nvSpPr>
        <p:spPr>
          <a:xfrm>
            <a:off x="3901281" y="4250641"/>
            <a:ext cx="2201333" cy="751416"/>
          </a:xfrm>
          <a:prstGeom prst="roundRect">
            <a:avLst/>
          </a:prstGeom>
          <a:noFill/>
          <a:ln>
            <a:solidFill>
              <a:srgbClr val="DA3B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Roboto" panose="02000000000000000000" pitchFamily="2" charset="0"/>
                <a:ea typeface="Roboto" panose="02000000000000000000" pitchFamily="2" charset="0"/>
                <a:cs typeface="Roboto" panose="02000000000000000000" pitchFamily="2" charset="0"/>
              </a:rPr>
              <a:t>Supply chain solutions</a:t>
            </a:r>
          </a:p>
        </p:txBody>
      </p:sp>
      <p:sp>
        <p:nvSpPr>
          <p:cNvPr id="8" name="Rectangle: Rounded Corners 7">
            <a:extLst>
              <a:ext uri="{FF2B5EF4-FFF2-40B4-BE49-F238E27FC236}">
                <a16:creationId xmlns:a16="http://schemas.microsoft.com/office/drawing/2014/main" id="{721F04DC-3227-360B-9709-9FA2042DEA63}"/>
              </a:ext>
            </a:extLst>
          </p:cNvPr>
          <p:cNvSpPr/>
          <p:nvPr/>
        </p:nvSpPr>
        <p:spPr>
          <a:xfrm>
            <a:off x="556947" y="4250640"/>
            <a:ext cx="2201333" cy="751416"/>
          </a:xfrm>
          <a:prstGeom prst="roundRect">
            <a:avLst/>
          </a:prstGeom>
          <a:noFill/>
          <a:ln>
            <a:solidFill>
              <a:srgbClr val="DA3B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Roboto" panose="02000000000000000000" pitchFamily="2" charset="0"/>
                <a:ea typeface="Roboto" panose="02000000000000000000" pitchFamily="2" charset="0"/>
                <a:cs typeface="Roboto" panose="02000000000000000000" pitchFamily="2" charset="0"/>
              </a:rPr>
              <a:t>Logistics business</a:t>
            </a:r>
            <a:endParaRPr lang="en-US" sz="1600">
              <a:latin typeface="Roboto" panose="02000000000000000000" pitchFamily="2" charset="0"/>
              <a:ea typeface="Roboto" panose="02000000000000000000" pitchFamily="2" charset="0"/>
              <a:cs typeface="Roboto" panose="02000000000000000000" pitchFamily="2" charset="0"/>
            </a:endParaRPr>
          </a:p>
        </p:txBody>
      </p:sp>
      <p:sp>
        <p:nvSpPr>
          <p:cNvPr id="3" name="Plus Sign 2">
            <a:extLst>
              <a:ext uri="{FF2B5EF4-FFF2-40B4-BE49-F238E27FC236}">
                <a16:creationId xmlns:a16="http://schemas.microsoft.com/office/drawing/2014/main" id="{E8F92DCC-9D8B-B4A9-4E55-D2D9B791FC35}"/>
              </a:ext>
            </a:extLst>
          </p:cNvPr>
          <p:cNvSpPr/>
          <p:nvPr/>
        </p:nvSpPr>
        <p:spPr>
          <a:xfrm>
            <a:off x="3053959" y="4327559"/>
            <a:ext cx="556591" cy="597577"/>
          </a:xfrm>
          <a:prstGeom prst="mathPlus">
            <a:avLst/>
          </a:prstGeom>
          <a:solidFill>
            <a:srgbClr val="DA3B3A"/>
          </a:solidFill>
          <a:ln>
            <a:solidFill>
              <a:srgbClr val="DA3B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02BAA1C-12DF-CA56-EC5E-4E37ED3D0F22}"/>
              </a:ext>
            </a:extLst>
          </p:cNvPr>
          <p:cNvSpPr/>
          <p:nvPr/>
        </p:nvSpPr>
        <p:spPr>
          <a:xfrm>
            <a:off x="6328371" y="4851596"/>
            <a:ext cx="1372392" cy="55329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a:solidFill>
                  <a:schemeClr val="tx1"/>
                </a:solidFill>
                <a:latin typeface="Roboto" panose="02000000000000000000" pitchFamily="2" charset="0"/>
                <a:ea typeface="Roboto" panose="02000000000000000000" pitchFamily="2" charset="0"/>
                <a:cs typeface="Roboto" panose="02000000000000000000" pitchFamily="2" charset="0"/>
              </a:rPr>
              <a:t>Hong Kong</a:t>
            </a:r>
            <a:endParaRPr lang="en-US" sz="1600">
              <a:latin typeface="Roboto" panose="02000000000000000000" pitchFamily="2" charset="0"/>
              <a:ea typeface="Roboto" panose="02000000000000000000" pitchFamily="2" charset="0"/>
              <a:cs typeface="Roboto" panose="02000000000000000000" pitchFamily="2" charset="0"/>
            </a:endParaRPr>
          </a:p>
        </p:txBody>
      </p:sp>
      <p:sp>
        <p:nvSpPr>
          <p:cNvPr id="10" name="Rectangle: Rounded Corners 9">
            <a:extLst>
              <a:ext uri="{FF2B5EF4-FFF2-40B4-BE49-F238E27FC236}">
                <a16:creationId xmlns:a16="http://schemas.microsoft.com/office/drawing/2014/main" id="{4A03D8C3-365C-2B6E-401D-C65BEDE3AD4D}"/>
              </a:ext>
            </a:extLst>
          </p:cNvPr>
          <p:cNvSpPr/>
          <p:nvPr/>
        </p:nvSpPr>
        <p:spPr>
          <a:xfrm>
            <a:off x="7715748" y="4851594"/>
            <a:ext cx="1372392" cy="55329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a:solidFill>
                  <a:schemeClr val="tx1"/>
                </a:solidFill>
                <a:latin typeface="Roboto" panose="02000000000000000000" pitchFamily="2" charset="0"/>
                <a:ea typeface="Roboto" panose="02000000000000000000" pitchFamily="2" charset="0"/>
                <a:cs typeface="Roboto" panose="02000000000000000000" pitchFamily="2" charset="0"/>
              </a:rPr>
              <a:t>Mainland China</a:t>
            </a:r>
            <a:endParaRPr lang="en-US" sz="1600">
              <a:latin typeface="Roboto" panose="02000000000000000000" pitchFamily="2" charset="0"/>
              <a:ea typeface="Roboto" panose="02000000000000000000" pitchFamily="2" charset="0"/>
              <a:cs typeface="Roboto" panose="02000000000000000000" pitchFamily="2" charset="0"/>
            </a:endParaRPr>
          </a:p>
        </p:txBody>
      </p:sp>
      <p:sp>
        <p:nvSpPr>
          <p:cNvPr id="11" name="Rectangle: Rounded Corners 10">
            <a:extLst>
              <a:ext uri="{FF2B5EF4-FFF2-40B4-BE49-F238E27FC236}">
                <a16:creationId xmlns:a16="http://schemas.microsoft.com/office/drawing/2014/main" id="{0A333518-3981-DA06-84BB-F44C603BDE08}"/>
              </a:ext>
            </a:extLst>
          </p:cNvPr>
          <p:cNvSpPr/>
          <p:nvPr/>
        </p:nvSpPr>
        <p:spPr>
          <a:xfrm>
            <a:off x="10460532" y="4834307"/>
            <a:ext cx="1372392" cy="55329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a:solidFill>
                  <a:schemeClr val="tx1"/>
                </a:solidFill>
                <a:latin typeface="Roboto" panose="02000000000000000000" pitchFamily="2" charset="0"/>
                <a:ea typeface="Roboto" panose="02000000000000000000" pitchFamily="2" charset="0"/>
                <a:cs typeface="Roboto" panose="02000000000000000000" pitchFamily="2" charset="0"/>
              </a:rPr>
              <a:t>Singapore</a:t>
            </a:r>
            <a:endParaRPr lang="en-US" sz="1600">
              <a:latin typeface="Roboto" panose="02000000000000000000" pitchFamily="2" charset="0"/>
              <a:ea typeface="Roboto" panose="02000000000000000000" pitchFamily="2" charset="0"/>
              <a:cs typeface="Roboto" panose="02000000000000000000" pitchFamily="2" charset="0"/>
            </a:endParaRPr>
          </a:p>
        </p:txBody>
      </p:sp>
      <p:sp>
        <p:nvSpPr>
          <p:cNvPr id="12" name="Rectangle: Rounded Corners 11">
            <a:extLst>
              <a:ext uri="{FF2B5EF4-FFF2-40B4-BE49-F238E27FC236}">
                <a16:creationId xmlns:a16="http://schemas.microsoft.com/office/drawing/2014/main" id="{BC557241-97DA-0F27-2FE0-182F2DFFA1B8}"/>
              </a:ext>
            </a:extLst>
          </p:cNvPr>
          <p:cNvSpPr/>
          <p:nvPr/>
        </p:nvSpPr>
        <p:spPr>
          <a:xfrm>
            <a:off x="6336812" y="5643749"/>
            <a:ext cx="1372392" cy="55329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a:solidFill>
                  <a:schemeClr val="tx1"/>
                </a:solidFill>
                <a:latin typeface="Roboto" panose="02000000000000000000" pitchFamily="2" charset="0"/>
                <a:ea typeface="Roboto" panose="02000000000000000000" pitchFamily="2" charset="0"/>
                <a:cs typeface="Roboto" panose="02000000000000000000" pitchFamily="2" charset="0"/>
              </a:rPr>
              <a:t>Thailand</a:t>
            </a:r>
            <a:endParaRPr lang="en-US" sz="1600">
              <a:latin typeface="Roboto" panose="02000000000000000000" pitchFamily="2" charset="0"/>
              <a:ea typeface="Roboto" panose="02000000000000000000" pitchFamily="2" charset="0"/>
              <a:cs typeface="Roboto" panose="02000000000000000000" pitchFamily="2" charset="0"/>
            </a:endParaRPr>
          </a:p>
        </p:txBody>
      </p:sp>
      <p:sp>
        <p:nvSpPr>
          <p:cNvPr id="13" name="Rectangle: Rounded Corners 12">
            <a:extLst>
              <a:ext uri="{FF2B5EF4-FFF2-40B4-BE49-F238E27FC236}">
                <a16:creationId xmlns:a16="http://schemas.microsoft.com/office/drawing/2014/main" id="{41B28A99-B79A-57CF-1BE3-0470E0B72DB3}"/>
              </a:ext>
            </a:extLst>
          </p:cNvPr>
          <p:cNvSpPr/>
          <p:nvPr/>
        </p:nvSpPr>
        <p:spPr>
          <a:xfrm>
            <a:off x="7712971" y="5643750"/>
            <a:ext cx="1372392" cy="55329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a:solidFill>
                  <a:schemeClr val="tx1"/>
                </a:solidFill>
                <a:latin typeface="Roboto" panose="02000000000000000000" pitchFamily="2" charset="0"/>
                <a:ea typeface="Roboto" panose="02000000000000000000" pitchFamily="2" charset="0"/>
                <a:cs typeface="Roboto" panose="02000000000000000000" pitchFamily="2" charset="0"/>
              </a:rPr>
              <a:t>Philippines</a:t>
            </a:r>
            <a:endParaRPr lang="en-US" sz="1600">
              <a:latin typeface="Roboto" panose="02000000000000000000" pitchFamily="2" charset="0"/>
              <a:ea typeface="Roboto" panose="02000000000000000000" pitchFamily="2" charset="0"/>
              <a:cs typeface="Roboto" panose="02000000000000000000" pitchFamily="2" charset="0"/>
            </a:endParaRPr>
          </a:p>
        </p:txBody>
      </p:sp>
      <p:sp>
        <p:nvSpPr>
          <p:cNvPr id="14" name="Rectangle: Rounded Corners 13">
            <a:extLst>
              <a:ext uri="{FF2B5EF4-FFF2-40B4-BE49-F238E27FC236}">
                <a16:creationId xmlns:a16="http://schemas.microsoft.com/office/drawing/2014/main" id="{C0858DF1-A0E6-650E-0640-5D35C1E12729}"/>
              </a:ext>
            </a:extLst>
          </p:cNvPr>
          <p:cNvSpPr/>
          <p:nvPr/>
        </p:nvSpPr>
        <p:spPr>
          <a:xfrm>
            <a:off x="9085363" y="5643750"/>
            <a:ext cx="1360185" cy="55329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a:latin typeface="Roboto" panose="02000000000000000000" pitchFamily="2" charset="0"/>
                <a:ea typeface="Roboto" panose="02000000000000000000" pitchFamily="2" charset="0"/>
                <a:cs typeface="Roboto" panose="02000000000000000000" pitchFamily="2" charset="0"/>
              </a:rPr>
              <a:t>Indonesia</a:t>
            </a:r>
          </a:p>
        </p:txBody>
      </p:sp>
      <p:sp>
        <p:nvSpPr>
          <p:cNvPr id="15" name="Rectangle 14">
            <a:extLst>
              <a:ext uri="{FF2B5EF4-FFF2-40B4-BE49-F238E27FC236}">
                <a16:creationId xmlns:a16="http://schemas.microsoft.com/office/drawing/2014/main" id="{C2B808C8-D212-079F-B6B9-8F152C1BF7EF}"/>
              </a:ext>
            </a:extLst>
          </p:cNvPr>
          <p:cNvSpPr/>
          <p:nvPr/>
        </p:nvSpPr>
        <p:spPr>
          <a:xfrm>
            <a:off x="6270476" y="4190051"/>
            <a:ext cx="5556249" cy="381000"/>
          </a:xfrm>
          <a:prstGeom prst="rect">
            <a:avLst/>
          </a:prstGeom>
          <a:solidFill>
            <a:srgbClr val="DA3B3A"/>
          </a:solidFill>
          <a:ln>
            <a:solidFill>
              <a:srgbClr val="DA3B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cs typeface="Arial"/>
              </a:rPr>
              <a:t>Focused markets</a:t>
            </a:r>
          </a:p>
        </p:txBody>
      </p:sp>
      <p:sp>
        <p:nvSpPr>
          <p:cNvPr id="16" name="Rectangle: Rounded Corners 15">
            <a:extLst>
              <a:ext uri="{FF2B5EF4-FFF2-40B4-BE49-F238E27FC236}">
                <a16:creationId xmlns:a16="http://schemas.microsoft.com/office/drawing/2014/main" id="{D8AD7483-C132-EE89-F1E1-ED054BF41471}"/>
              </a:ext>
            </a:extLst>
          </p:cNvPr>
          <p:cNvSpPr/>
          <p:nvPr/>
        </p:nvSpPr>
        <p:spPr>
          <a:xfrm>
            <a:off x="9100348" y="4851594"/>
            <a:ext cx="1360184" cy="55329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a:solidFill>
                  <a:schemeClr val="tx1"/>
                </a:solidFill>
                <a:latin typeface="Roboto" panose="02000000000000000000" pitchFamily="2" charset="0"/>
                <a:ea typeface="Roboto" panose="02000000000000000000" pitchFamily="2" charset="0"/>
                <a:cs typeface="Roboto" panose="02000000000000000000" pitchFamily="2" charset="0"/>
              </a:rPr>
              <a:t>Taiwan</a:t>
            </a:r>
            <a:endParaRPr lang="en-US" sz="1600">
              <a:latin typeface="Roboto" panose="02000000000000000000" pitchFamily="2" charset="0"/>
              <a:ea typeface="Roboto" panose="02000000000000000000" pitchFamily="2" charset="0"/>
              <a:cs typeface="Roboto" panose="02000000000000000000" pitchFamily="2" charset="0"/>
            </a:endParaRPr>
          </a:p>
        </p:txBody>
      </p:sp>
      <p:sp>
        <p:nvSpPr>
          <p:cNvPr id="18" name="Rectangle: Rounded Corners 17">
            <a:extLst>
              <a:ext uri="{FF2B5EF4-FFF2-40B4-BE49-F238E27FC236}">
                <a16:creationId xmlns:a16="http://schemas.microsoft.com/office/drawing/2014/main" id="{2EBEA734-CA88-8449-FD31-D8FC67EA1FD4}"/>
              </a:ext>
            </a:extLst>
          </p:cNvPr>
          <p:cNvSpPr/>
          <p:nvPr/>
        </p:nvSpPr>
        <p:spPr>
          <a:xfrm>
            <a:off x="10458213" y="5643750"/>
            <a:ext cx="1360185" cy="55329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a:solidFill>
                  <a:schemeClr val="tx1"/>
                </a:solidFill>
                <a:latin typeface="Roboto" panose="02000000000000000000" pitchFamily="2" charset="0"/>
                <a:ea typeface="Roboto" panose="02000000000000000000" pitchFamily="2" charset="0"/>
                <a:cs typeface="Roboto" panose="02000000000000000000" pitchFamily="2" charset="0"/>
              </a:rPr>
              <a:t>Malaysia</a:t>
            </a:r>
            <a:endParaRPr lang="en-US" sz="1600">
              <a:latin typeface="Roboto" panose="02000000000000000000" pitchFamily="2" charset="0"/>
              <a:ea typeface="Roboto" panose="02000000000000000000" pitchFamily="2" charset="0"/>
              <a:cs typeface="Roboto" panose="02000000000000000000" pitchFamily="2" charset="0"/>
            </a:endParaRPr>
          </a:p>
        </p:txBody>
      </p:sp>
      <p:sp>
        <p:nvSpPr>
          <p:cNvPr id="19" name="Rectangle 18">
            <a:extLst>
              <a:ext uri="{FF2B5EF4-FFF2-40B4-BE49-F238E27FC236}">
                <a16:creationId xmlns:a16="http://schemas.microsoft.com/office/drawing/2014/main" id="{A38BC9D1-B302-1347-E87F-23D3FDFEC403}"/>
              </a:ext>
            </a:extLst>
          </p:cNvPr>
          <p:cNvSpPr/>
          <p:nvPr/>
        </p:nvSpPr>
        <p:spPr>
          <a:xfrm>
            <a:off x="6281291" y="1493149"/>
            <a:ext cx="5556249" cy="381000"/>
          </a:xfrm>
          <a:prstGeom prst="rect">
            <a:avLst/>
          </a:prstGeom>
          <a:solidFill>
            <a:srgbClr val="DA3B3A"/>
          </a:solidFill>
          <a:ln>
            <a:solidFill>
              <a:srgbClr val="DA3B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cs typeface="Arial"/>
              </a:rPr>
              <a:t>Customers</a:t>
            </a:r>
          </a:p>
        </p:txBody>
      </p:sp>
      <p:sp>
        <p:nvSpPr>
          <p:cNvPr id="21" name="Rectangle: Rounded Corners 20">
            <a:extLst>
              <a:ext uri="{FF2B5EF4-FFF2-40B4-BE49-F238E27FC236}">
                <a16:creationId xmlns:a16="http://schemas.microsoft.com/office/drawing/2014/main" id="{EF57AF23-A7E2-D015-FEB5-8F6CEC9F4F71}"/>
              </a:ext>
            </a:extLst>
          </p:cNvPr>
          <p:cNvSpPr/>
          <p:nvPr/>
        </p:nvSpPr>
        <p:spPr>
          <a:xfrm>
            <a:off x="6433352" y="2144755"/>
            <a:ext cx="1267007" cy="751416"/>
          </a:xfrm>
          <a:prstGeom prst="roundRect">
            <a:avLst/>
          </a:prstGeom>
          <a:noFill/>
          <a:ln>
            <a:solidFill>
              <a:srgbClr val="DA3B3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DA3B3A"/>
                </a:solidFill>
                <a:latin typeface="Roboto" panose="02000000000000000000" pitchFamily="2" charset="0"/>
                <a:ea typeface="Roboto" panose="02000000000000000000" pitchFamily="2" charset="0"/>
                <a:cs typeface="Roboto" panose="02000000000000000000" pitchFamily="2" charset="0"/>
              </a:rPr>
              <a:t>B2B</a:t>
            </a:r>
          </a:p>
        </p:txBody>
      </p:sp>
      <p:sp>
        <p:nvSpPr>
          <p:cNvPr id="22" name="Rectangle: Rounded Corners 21">
            <a:extLst>
              <a:ext uri="{FF2B5EF4-FFF2-40B4-BE49-F238E27FC236}">
                <a16:creationId xmlns:a16="http://schemas.microsoft.com/office/drawing/2014/main" id="{39AD2AB6-23C4-E034-27EB-A13A3FAC1D27}"/>
              </a:ext>
            </a:extLst>
          </p:cNvPr>
          <p:cNvSpPr/>
          <p:nvPr/>
        </p:nvSpPr>
        <p:spPr>
          <a:xfrm>
            <a:off x="7872527" y="2144755"/>
            <a:ext cx="3954198" cy="751416"/>
          </a:xfrm>
          <a:prstGeom prst="round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Roboto" panose="02000000000000000000" pitchFamily="2" charset="0"/>
                <a:ea typeface="Roboto" panose="02000000000000000000" pitchFamily="2" charset="0"/>
                <a:cs typeface="Roboto" panose="02000000000000000000" pitchFamily="2" charset="0"/>
              </a:rPr>
              <a:t>Industry like apparel, footwear, toys, electronics, and home goods, etc.</a:t>
            </a:r>
            <a:r>
              <a:rPr lang="en-US" sz="1600">
                <a:solidFill>
                  <a:srgbClr val="DA3B3A"/>
                </a:solidFill>
                <a:latin typeface="Roboto" panose="02000000000000000000" pitchFamily="2" charset="0"/>
                <a:ea typeface="Roboto" panose="02000000000000000000" pitchFamily="2" charset="0"/>
                <a:cs typeface="Roboto" panose="02000000000000000000" pitchFamily="2" charset="0"/>
              </a:rPr>
              <a:t> </a:t>
            </a:r>
          </a:p>
        </p:txBody>
      </p:sp>
      <p:sp>
        <p:nvSpPr>
          <p:cNvPr id="23" name="Isosceles Triangle 22">
            <a:extLst>
              <a:ext uri="{FF2B5EF4-FFF2-40B4-BE49-F238E27FC236}">
                <a16:creationId xmlns:a16="http://schemas.microsoft.com/office/drawing/2014/main" id="{02575433-6676-7896-7B17-8F0A9F2CE350}"/>
              </a:ext>
            </a:extLst>
          </p:cNvPr>
          <p:cNvSpPr/>
          <p:nvPr/>
        </p:nvSpPr>
        <p:spPr>
          <a:xfrm rot="5400000">
            <a:off x="7656912" y="2423169"/>
            <a:ext cx="751416" cy="184205"/>
          </a:xfrm>
          <a:prstGeom prst="triangl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04A21FD-528B-230A-FDD5-4E801393FB96}"/>
              </a:ext>
            </a:extLst>
          </p:cNvPr>
          <p:cNvSpPr/>
          <p:nvPr/>
        </p:nvSpPr>
        <p:spPr>
          <a:xfrm>
            <a:off x="554301" y="936311"/>
            <a:ext cx="11272424" cy="391324"/>
          </a:xfrm>
          <a:prstGeom prst="rect">
            <a:avLst/>
          </a:prstGeom>
          <a:solidFill>
            <a:srgbClr val="DA3B3A"/>
          </a:solidFill>
          <a:ln>
            <a:solidFill>
              <a:srgbClr val="DA3B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latin typeface="Roboto" panose="02000000000000000000" pitchFamily="2" charset="0"/>
                <a:ea typeface="Roboto" panose="02000000000000000000" pitchFamily="2" charset="0"/>
                <a:cs typeface="Roboto" panose="02000000000000000000" pitchFamily="2" charset="0"/>
              </a:rPr>
              <a:t>Li &amp; Fung Logistics is a company that primarily provides B2B logistics services in Asian countries</a:t>
            </a:r>
          </a:p>
        </p:txBody>
      </p:sp>
      <p:sp>
        <p:nvSpPr>
          <p:cNvPr id="25" name="Rectangle 24">
            <a:extLst>
              <a:ext uri="{FF2B5EF4-FFF2-40B4-BE49-F238E27FC236}">
                <a16:creationId xmlns:a16="http://schemas.microsoft.com/office/drawing/2014/main" id="{F48C3067-6D39-6E87-3CCE-CD3DCF26E750}"/>
              </a:ext>
            </a:extLst>
          </p:cNvPr>
          <p:cNvSpPr/>
          <p:nvPr/>
        </p:nvSpPr>
        <p:spPr>
          <a:xfrm>
            <a:off x="554301" y="1493149"/>
            <a:ext cx="5556249" cy="381000"/>
          </a:xfrm>
          <a:prstGeom prst="rect">
            <a:avLst/>
          </a:prstGeom>
          <a:solidFill>
            <a:srgbClr val="DA3B3A"/>
          </a:solidFill>
          <a:ln>
            <a:solidFill>
              <a:srgbClr val="DA3B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cs typeface="Arial"/>
              </a:rPr>
              <a:t>Foundation</a:t>
            </a:r>
          </a:p>
        </p:txBody>
      </p:sp>
      <p:sp>
        <p:nvSpPr>
          <p:cNvPr id="28" name="Arrow: Chevron 27">
            <a:extLst>
              <a:ext uri="{FF2B5EF4-FFF2-40B4-BE49-F238E27FC236}">
                <a16:creationId xmlns:a16="http://schemas.microsoft.com/office/drawing/2014/main" id="{31B9A0A8-7C09-2DAA-EE27-D66530D4D3FC}"/>
              </a:ext>
            </a:extLst>
          </p:cNvPr>
          <p:cNvSpPr/>
          <p:nvPr/>
        </p:nvSpPr>
        <p:spPr>
          <a:xfrm>
            <a:off x="6445621" y="3138910"/>
            <a:ext cx="1923127" cy="728999"/>
          </a:xfrm>
          <a:prstGeom prst="chevron">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9" name="Arrow: Chevron 28">
            <a:extLst>
              <a:ext uri="{FF2B5EF4-FFF2-40B4-BE49-F238E27FC236}">
                <a16:creationId xmlns:a16="http://schemas.microsoft.com/office/drawing/2014/main" id="{BB224589-9B0A-31B7-86BA-C842110E7DCC}"/>
              </a:ext>
            </a:extLst>
          </p:cNvPr>
          <p:cNvSpPr/>
          <p:nvPr/>
        </p:nvSpPr>
        <p:spPr>
          <a:xfrm>
            <a:off x="8182098" y="3127701"/>
            <a:ext cx="1923128" cy="728999"/>
          </a:xfrm>
          <a:prstGeom prst="chevron">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cs typeface="Roboto" panose="02000000000000000000" pitchFamily="2" charset="0"/>
              </a:rPr>
              <a:t>Distributors</a:t>
            </a:r>
          </a:p>
        </p:txBody>
      </p:sp>
      <p:sp>
        <p:nvSpPr>
          <p:cNvPr id="30" name="Arrow: Chevron 29">
            <a:extLst>
              <a:ext uri="{FF2B5EF4-FFF2-40B4-BE49-F238E27FC236}">
                <a16:creationId xmlns:a16="http://schemas.microsoft.com/office/drawing/2014/main" id="{9C9E812A-B359-B3CC-FDE9-BA3C339F8FAF}"/>
              </a:ext>
            </a:extLst>
          </p:cNvPr>
          <p:cNvSpPr/>
          <p:nvPr/>
        </p:nvSpPr>
        <p:spPr>
          <a:xfrm>
            <a:off x="9918576" y="3138910"/>
            <a:ext cx="1918964" cy="728999"/>
          </a:xfrm>
          <a:prstGeom prst="chevron">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cs typeface="Roboto" panose="02000000000000000000" pitchFamily="2" charset="0"/>
              </a:rPr>
              <a:t>Retailers</a:t>
            </a:r>
          </a:p>
        </p:txBody>
      </p:sp>
      <p:sp>
        <p:nvSpPr>
          <p:cNvPr id="31" name="TextBox 30">
            <a:extLst>
              <a:ext uri="{FF2B5EF4-FFF2-40B4-BE49-F238E27FC236}">
                <a16:creationId xmlns:a16="http://schemas.microsoft.com/office/drawing/2014/main" id="{E21A4527-D57A-FC92-1999-8488B5B6121D}"/>
              </a:ext>
            </a:extLst>
          </p:cNvPr>
          <p:cNvSpPr txBox="1"/>
          <p:nvPr/>
        </p:nvSpPr>
        <p:spPr>
          <a:xfrm>
            <a:off x="6842068" y="3345630"/>
            <a:ext cx="1383358" cy="307777"/>
          </a:xfrm>
          <a:prstGeom prst="rect">
            <a:avLst/>
          </a:prstGeom>
          <a:noFill/>
        </p:spPr>
        <p:txBody>
          <a:bodyPr wrap="square" rtlCol="0">
            <a:spAutoFit/>
          </a:bodyPr>
          <a:lstStyle/>
          <a:p>
            <a:r>
              <a:rPr lang="en-US">
                <a:solidFill>
                  <a:schemeClr val="tx1"/>
                </a:solidFill>
                <a:latin typeface="Roboto" panose="02000000000000000000" pitchFamily="2" charset="0"/>
                <a:ea typeface="Roboto" panose="02000000000000000000" pitchFamily="2" charset="0"/>
                <a:cs typeface="Roboto" panose="02000000000000000000" pitchFamily="2" charset="0"/>
              </a:rPr>
              <a:t>Manufacturers</a:t>
            </a:r>
          </a:p>
        </p:txBody>
      </p:sp>
      <p:pic>
        <p:nvPicPr>
          <p:cNvPr id="1028" name="Picture 4" descr="Li &amp; Fung Limited Logo PNG Transparent &amp; SVG Vector - Freebie Supply">
            <a:extLst>
              <a:ext uri="{FF2B5EF4-FFF2-40B4-BE49-F238E27FC236}">
                <a16:creationId xmlns:a16="http://schemas.microsoft.com/office/drawing/2014/main" id="{50FA6E43-C779-5E7E-6A24-50A39EA23C3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446" b="36171"/>
          <a:stretch/>
        </p:blipFill>
        <p:spPr bwMode="auto">
          <a:xfrm>
            <a:off x="671783" y="2242453"/>
            <a:ext cx="2445804" cy="889876"/>
          </a:xfrm>
          <a:prstGeom prst="rect">
            <a:avLst/>
          </a:prstGeom>
          <a:noFill/>
          <a:extLst>
            <a:ext uri="{909E8E84-426E-40DD-AFC4-6F175D3DCCD1}">
              <a14:hiddenFill xmlns:a14="http://schemas.microsoft.com/office/drawing/2010/main">
                <a:solidFill>
                  <a:srgbClr val="FFFFFF"/>
                </a:solidFill>
              </a14:hiddenFill>
            </a:ext>
          </a:extLst>
        </p:spPr>
      </p:pic>
      <p:sp>
        <p:nvSpPr>
          <p:cNvPr id="32" name="Google Shape;179;p16">
            <a:extLst>
              <a:ext uri="{FF2B5EF4-FFF2-40B4-BE49-F238E27FC236}">
                <a16:creationId xmlns:a16="http://schemas.microsoft.com/office/drawing/2014/main" id="{8D4F7EFD-198C-C64F-66BC-EDEE7B120075}"/>
              </a:ext>
            </a:extLst>
          </p:cNvPr>
          <p:cNvSpPr/>
          <p:nvPr/>
        </p:nvSpPr>
        <p:spPr>
          <a:xfrm>
            <a:off x="3121178" y="2188839"/>
            <a:ext cx="2988280" cy="1035900"/>
          </a:xfrm>
          <a:prstGeom prst="rect">
            <a:avLst/>
          </a:prstGeom>
          <a:noFill/>
          <a:ln>
            <a:noFill/>
          </a:ln>
        </p:spPr>
        <p:txBody>
          <a:bodyPr spcFirstLastPara="1" wrap="square" lIns="91425" tIns="45700" rIns="91425" bIns="45700" anchor="t" anchorCtr="0">
            <a:noAutofit/>
          </a:bodyPr>
          <a:lstStyle/>
          <a:p>
            <a:pPr marL="457200" marR="0" lvl="0" indent="-330200" algn="l" rtl="0">
              <a:lnSpc>
                <a:spcPct val="115000"/>
              </a:lnSpc>
              <a:spcBef>
                <a:spcPts val="0"/>
              </a:spcBef>
              <a:spcAft>
                <a:spcPts val="0"/>
              </a:spcAft>
              <a:buSzPts val="1600"/>
              <a:buFont typeface="Wingdings" panose="05000000000000000000" pitchFamily="2" charset="2"/>
              <a:buChar char="Ø"/>
            </a:pPr>
            <a:r>
              <a:rPr lang="en-US" sz="1600">
                <a:latin typeface="Roboto"/>
                <a:ea typeface="Roboto"/>
                <a:cs typeface="Roboto"/>
                <a:sym typeface="Roboto"/>
              </a:rPr>
              <a:t>Found in 1906 by </a:t>
            </a:r>
            <a:br>
              <a:rPr lang="en-US" sz="1600">
                <a:latin typeface="Roboto"/>
                <a:ea typeface="Roboto"/>
                <a:cs typeface="Roboto"/>
                <a:sym typeface="Roboto"/>
              </a:rPr>
            </a:br>
            <a:r>
              <a:rPr lang="en-US" sz="1600">
                <a:latin typeface="Roboto"/>
                <a:ea typeface="Roboto"/>
                <a:cs typeface="Roboto"/>
                <a:sym typeface="Roboto"/>
              </a:rPr>
              <a:t>Li To-</a:t>
            </a:r>
            <a:r>
              <a:rPr lang="en-US" sz="1600" err="1">
                <a:latin typeface="Roboto"/>
                <a:ea typeface="Roboto"/>
                <a:cs typeface="Roboto"/>
                <a:sym typeface="Roboto"/>
              </a:rPr>
              <a:t>ming</a:t>
            </a:r>
            <a:r>
              <a:rPr lang="en-US" sz="1600">
                <a:latin typeface="Roboto"/>
                <a:ea typeface="Roboto"/>
                <a:cs typeface="Roboto"/>
                <a:sym typeface="Roboto"/>
              </a:rPr>
              <a:t> &amp; Fung Pak-</a:t>
            </a:r>
            <a:r>
              <a:rPr lang="en-US" sz="1600" err="1">
                <a:latin typeface="Roboto"/>
                <a:ea typeface="Roboto"/>
                <a:cs typeface="Roboto"/>
                <a:sym typeface="Roboto"/>
              </a:rPr>
              <a:t>liu</a:t>
            </a:r>
            <a:endParaRPr lang="en-US" sz="1600">
              <a:latin typeface="Roboto"/>
              <a:ea typeface="Roboto"/>
              <a:cs typeface="Roboto"/>
              <a:sym typeface="Roboto"/>
            </a:endParaRPr>
          </a:p>
          <a:p>
            <a:pPr marL="127000" marR="0" lvl="0" algn="l" rtl="0">
              <a:lnSpc>
                <a:spcPct val="115000"/>
              </a:lnSpc>
              <a:spcBef>
                <a:spcPts val="0"/>
              </a:spcBef>
              <a:spcAft>
                <a:spcPts val="0"/>
              </a:spcAft>
              <a:buSzPts val="1600"/>
            </a:pPr>
            <a:endParaRPr lang="en-US" sz="1600">
              <a:latin typeface="Roboto"/>
              <a:ea typeface="Roboto"/>
              <a:cs typeface="Roboto"/>
              <a:sym typeface="Roboto"/>
            </a:endParaRPr>
          </a:p>
          <a:p>
            <a:pPr marL="457200" marR="0" lvl="0" indent="-330200" algn="l" rtl="0">
              <a:lnSpc>
                <a:spcPct val="115000"/>
              </a:lnSpc>
              <a:spcBef>
                <a:spcPts val="0"/>
              </a:spcBef>
              <a:spcAft>
                <a:spcPts val="0"/>
              </a:spcAft>
              <a:buSzPts val="1600"/>
              <a:buFont typeface="Wingdings" panose="05000000000000000000" pitchFamily="2" charset="2"/>
              <a:buChar char="Ø"/>
            </a:pPr>
            <a:r>
              <a:rPr lang="en-US" sz="1600">
                <a:latin typeface="Roboto"/>
                <a:ea typeface="Roboto"/>
                <a:cs typeface="Roboto"/>
                <a:sym typeface="Roboto"/>
              </a:rPr>
              <a:t>Headquarter: Hong Kong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4" name="Google Shape;124;p15"/>
          <p:cNvSpPr/>
          <p:nvPr/>
        </p:nvSpPr>
        <p:spPr>
          <a:xfrm>
            <a:off x="130969" y="84524"/>
            <a:ext cx="149100" cy="580500"/>
          </a:xfrm>
          <a:prstGeom prst="rect">
            <a:avLst/>
          </a:prstGeom>
          <a:solidFill>
            <a:srgbClr val="E7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400"/>
              <a:buFont typeface="Calibri"/>
              <a:buNone/>
            </a:pPr>
            <a:endParaRPr sz="1400" b="1" i="0" u="none" strike="noStrike" cap="none">
              <a:solidFill>
                <a:srgbClr val="E71D1C"/>
              </a:solidFill>
              <a:latin typeface="Calibri"/>
              <a:ea typeface="Calibri"/>
              <a:cs typeface="Calibri"/>
              <a:sym typeface="Calibri"/>
            </a:endParaRPr>
          </a:p>
        </p:txBody>
      </p:sp>
      <p:sp>
        <p:nvSpPr>
          <p:cNvPr id="128" name="Google Shape;128;p15"/>
          <p:cNvSpPr/>
          <p:nvPr/>
        </p:nvSpPr>
        <p:spPr>
          <a:xfrm rot="5400000" flipV="1">
            <a:off x="3696127" y="-1798876"/>
            <a:ext cx="4995000" cy="11281466"/>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400"/>
              <a:buFont typeface="Calibri"/>
              <a:buNone/>
            </a:pPr>
            <a:endParaRPr lang="en-HK" sz="1600" b="1" i="0" u="none" strike="noStrike" cap="none">
              <a:solidFill>
                <a:srgbClr val="F0F0F0"/>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2" name="Rectangle 1">
            <a:extLst>
              <a:ext uri="{FF2B5EF4-FFF2-40B4-BE49-F238E27FC236}">
                <a16:creationId xmlns:a16="http://schemas.microsoft.com/office/drawing/2014/main" id="{3FDD5B3F-91BD-34C9-3470-63C299A302E1}"/>
              </a:ext>
            </a:extLst>
          </p:cNvPr>
          <p:cNvSpPr/>
          <p:nvPr/>
        </p:nvSpPr>
        <p:spPr>
          <a:xfrm>
            <a:off x="552894" y="1552356"/>
            <a:ext cx="5447414" cy="355529"/>
          </a:xfrm>
          <a:prstGeom prst="rect">
            <a:avLst/>
          </a:prstGeom>
          <a:solidFill>
            <a:srgbClr val="DA3B3A"/>
          </a:solidFill>
          <a:ln>
            <a:solidFill>
              <a:srgbClr val="DA3B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cs typeface="Arial"/>
              </a:rPr>
              <a:t>Estimated Time of Arrival (ETA)</a:t>
            </a:r>
          </a:p>
        </p:txBody>
      </p:sp>
      <p:sp>
        <p:nvSpPr>
          <p:cNvPr id="4" name="Rectangle 3">
            <a:extLst>
              <a:ext uri="{FF2B5EF4-FFF2-40B4-BE49-F238E27FC236}">
                <a16:creationId xmlns:a16="http://schemas.microsoft.com/office/drawing/2014/main" id="{1F22F4B5-AAFE-2117-0D11-1D91C46474D8}"/>
              </a:ext>
            </a:extLst>
          </p:cNvPr>
          <p:cNvSpPr/>
          <p:nvPr/>
        </p:nvSpPr>
        <p:spPr>
          <a:xfrm>
            <a:off x="6386946" y="1552356"/>
            <a:ext cx="5447414" cy="354772"/>
          </a:xfrm>
          <a:prstGeom prst="rect">
            <a:avLst/>
          </a:prstGeom>
          <a:solidFill>
            <a:srgbClr val="DA3B3A"/>
          </a:solidFill>
          <a:ln>
            <a:solidFill>
              <a:srgbClr val="DA3B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cs typeface="Arial"/>
              </a:rPr>
              <a:t>Importance of ETA</a:t>
            </a:r>
          </a:p>
        </p:txBody>
      </p:sp>
      <p:sp>
        <p:nvSpPr>
          <p:cNvPr id="6" name="Rectangle: Rounded Corners 5">
            <a:extLst>
              <a:ext uri="{FF2B5EF4-FFF2-40B4-BE49-F238E27FC236}">
                <a16:creationId xmlns:a16="http://schemas.microsoft.com/office/drawing/2014/main" id="{8B8659F9-E413-DEB3-1D84-049B40460650}"/>
              </a:ext>
            </a:extLst>
          </p:cNvPr>
          <p:cNvSpPr/>
          <p:nvPr/>
        </p:nvSpPr>
        <p:spPr>
          <a:xfrm>
            <a:off x="552894" y="2208550"/>
            <a:ext cx="5447414" cy="3894537"/>
          </a:xfrm>
          <a:prstGeom prst="roundRect">
            <a:avLst/>
          </a:prstGeom>
          <a:noFill/>
          <a:ln>
            <a:solidFill>
              <a:srgbClr val="DA3B3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a:solidFill>
                  <a:srgbClr val="050E17"/>
                </a:solidFill>
                <a:latin typeface="Roboto" panose="02000000000000000000" pitchFamily="2" charset="0"/>
                <a:ea typeface="Roboto" panose="02000000000000000000" pitchFamily="2" charset="0"/>
                <a:cs typeface="Roboto" panose="02000000000000000000" pitchFamily="2" charset="0"/>
              </a:rPr>
              <a:t>ETA</a:t>
            </a:r>
            <a:r>
              <a:rPr lang="en-US" sz="1800" b="0" i="0">
                <a:solidFill>
                  <a:srgbClr val="050E17"/>
                </a:solidFill>
                <a:effectLst/>
                <a:latin typeface="Roboto" panose="02000000000000000000" pitchFamily="2" charset="0"/>
                <a:ea typeface="Roboto" panose="02000000000000000000" pitchFamily="2" charset="0"/>
                <a:cs typeface="Roboto" panose="02000000000000000000" pitchFamily="2" charset="0"/>
              </a:rPr>
              <a:t> refers to the estimated </a:t>
            </a:r>
            <a:r>
              <a:rPr lang="en-US" sz="1800">
                <a:solidFill>
                  <a:srgbClr val="050E17"/>
                </a:solidFill>
                <a:latin typeface="Roboto" panose="02000000000000000000" pitchFamily="2" charset="0"/>
                <a:ea typeface="Roboto" panose="02000000000000000000" pitchFamily="2" charset="0"/>
                <a:cs typeface="Roboto" panose="02000000000000000000" pitchFamily="2" charset="0"/>
              </a:rPr>
              <a:t>time </a:t>
            </a:r>
          </a:p>
          <a:p>
            <a:r>
              <a:rPr lang="en-US" sz="1800" b="0" i="0">
                <a:solidFill>
                  <a:srgbClr val="050E17"/>
                </a:solidFill>
                <a:effectLst/>
                <a:latin typeface="Roboto" panose="02000000000000000000" pitchFamily="2" charset="0"/>
                <a:ea typeface="Roboto" panose="02000000000000000000" pitchFamily="2" charset="0"/>
                <a:cs typeface="Roboto" panose="02000000000000000000" pitchFamily="2" charset="0"/>
              </a:rPr>
              <a:t>              at which a shipment or delivery </a:t>
            </a:r>
          </a:p>
          <a:p>
            <a:r>
              <a:rPr lang="en-US" sz="1800" b="0" i="0">
                <a:solidFill>
                  <a:srgbClr val="050E17"/>
                </a:solidFill>
                <a:effectLst/>
                <a:latin typeface="Roboto" panose="02000000000000000000" pitchFamily="2" charset="0"/>
                <a:ea typeface="Roboto" panose="02000000000000000000" pitchFamily="2" charset="0"/>
                <a:cs typeface="Roboto" panose="02000000000000000000" pitchFamily="2" charset="0"/>
              </a:rPr>
              <a:t>              is expected to arrive at its destination</a:t>
            </a:r>
          </a:p>
          <a:p>
            <a:endParaRPr lang="en-US" sz="1800">
              <a:solidFill>
                <a:srgbClr val="050E17"/>
              </a:solidFill>
              <a:latin typeface="Roboto" panose="02000000000000000000" pitchFamily="2" charset="0"/>
              <a:ea typeface="Roboto" panose="02000000000000000000" pitchFamily="2" charset="0"/>
              <a:cs typeface="Roboto" panose="02000000000000000000" pitchFamily="2" charset="0"/>
            </a:endParaRPr>
          </a:p>
          <a:p>
            <a:endParaRPr lang="en-US" sz="1800" b="0" i="0">
              <a:solidFill>
                <a:srgbClr val="050E17"/>
              </a:solidFill>
              <a:effectLst/>
              <a:latin typeface="Roboto" panose="02000000000000000000" pitchFamily="2" charset="0"/>
              <a:ea typeface="Roboto" panose="02000000000000000000" pitchFamily="2" charset="0"/>
              <a:cs typeface="Roboto" panose="02000000000000000000" pitchFamily="2" charset="0"/>
            </a:endParaRPr>
          </a:p>
          <a:p>
            <a:r>
              <a:rPr lang="en-US" sz="1800">
                <a:solidFill>
                  <a:srgbClr val="050E17"/>
                </a:solidFill>
                <a:latin typeface="Roboto" panose="02000000000000000000" pitchFamily="2" charset="0"/>
                <a:ea typeface="Roboto" panose="02000000000000000000" pitchFamily="2" charset="0"/>
                <a:cs typeface="Roboto" panose="02000000000000000000" pitchFamily="2" charset="0"/>
              </a:rPr>
              <a:t>It </a:t>
            </a:r>
            <a:r>
              <a:rPr lang="en-US" sz="1800" b="0" i="0">
                <a:solidFill>
                  <a:srgbClr val="050E17"/>
                </a:solidFill>
                <a:effectLst/>
                <a:latin typeface="Roboto" panose="02000000000000000000" pitchFamily="2" charset="0"/>
                <a:ea typeface="Roboto" panose="02000000000000000000" pitchFamily="2" charset="0"/>
                <a:cs typeface="Roboto" panose="02000000000000000000" pitchFamily="2" charset="0"/>
              </a:rPr>
              <a:t>is based on many factors</a:t>
            </a:r>
            <a:r>
              <a:rPr lang="en-US" sz="1800">
                <a:solidFill>
                  <a:srgbClr val="050E17"/>
                </a:solidFill>
                <a:latin typeface="Roboto" panose="02000000000000000000" pitchFamily="2" charset="0"/>
                <a:ea typeface="Roboto" panose="02000000000000000000" pitchFamily="2" charset="0"/>
                <a:cs typeface="Roboto" panose="02000000000000000000" pitchFamily="2" charset="0"/>
              </a:rPr>
              <a:t>:</a:t>
            </a:r>
            <a:endParaRPr lang="en-US" sz="1800" b="0" i="0">
              <a:solidFill>
                <a:srgbClr val="050E17"/>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 typeface="Wingdings" panose="05000000000000000000" pitchFamily="2" charset="2"/>
              <a:buChar char="Ø"/>
            </a:pPr>
            <a:r>
              <a:rPr lang="en-US" sz="1800">
                <a:solidFill>
                  <a:srgbClr val="050E17"/>
                </a:solidFill>
                <a:latin typeface="Roboto" panose="02000000000000000000" pitchFamily="2" charset="0"/>
                <a:ea typeface="Roboto" panose="02000000000000000000" pitchFamily="2" charset="0"/>
                <a:cs typeface="Roboto" panose="02000000000000000000" pitchFamily="2" charset="0"/>
              </a:rPr>
              <a:t>D</a:t>
            </a:r>
            <a:r>
              <a:rPr lang="en-US" sz="1800" b="0" i="0">
                <a:solidFill>
                  <a:srgbClr val="050E17"/>
                </a:solidFill>
                <a:effectLst/>
                <a:latin typeface="Roboto" panose="02000000000000000000" pitchFamily="2" charset="0"/>
                <a:ea typeface="Roboto" panose="02000000000000000000" pitchFamily="2" charset="0"/>
                <a:cs typeface="Roboto" panose="02000000000000000000" pitchFamily="2" charset="0"/>
              </a:rPr>
              <a:t>istance between the origin and destination </a:t>
            </a:r>
          </a:p>
          <a:p>
            <a:pPr marL="285750" indent="-285750">
              <a:buFont typeface="Wingdings" panose="05000000000000000000" pitchFamily="2" charset="2"/>
              <a:buChar char="Ø"/>
            </a:pPr>
            <a:r>
              <a:rPr lang="en-US" sz="1800">
                <a:solidFill>
                  <a:srgbClr val="050E17"/>
                </a:solidFill>
                <a:latin typeface="Roboto" panose="02000000000000000000" pitchFamily="2" charset="0"/>
                <a:ea typeface="Roboto" panose="02000000000000000000" pitchFamily="2" charset="0"/>
                <a:cs typeface="Roboto" panose="02000000000000000000" pitchFamily="2" charset="0"/>
              </a:rPr>
              <a:t>T</a:t>
            </a:r>
            <a:r>
              <a:rPr lang="en-US" sz="1800" b="0" i="0">
                <a:solidFill>
                  <a:srgbClr val="050E17"/>
                </a:solidFill>
                <a:effectLst/>
                <a:latin typeface="Roboto" panose="02000000000000000000" pitchFamily="2" charset="0"/>
                <a:ea typeface="Roboto" panose="02000000000000000000" pitchFamily="2" charset="0"/>
                <a:cs typeface="Roboto" panose="02000000000000000000" pitchFamily="2" charset="0"/>
              </a:rPr>
              <a:t>he mode of transportation (vehicle)</a:t>
            </a:r>
          </a:p>
          <a:p>
            <a:pPr marL="285750" indent="-285750">
              <a:buFont typeface="Wingdings" panose="05000000000000000000" pitchFamily="2" charset="2"/>
              <a:buChar char="Ø"/>
            </a:pPr>
            <a:r>
              <a:rPr lang="en-US" sz="1800">
                <a:solidFill>
                  <a:srgbClr val="050E17"/>
                </a:solidFill>
                <a:latin typeface="Roboto" panose="02000000000000000000" pitchFamily="2" charset="0"/>
                <a:ea typeface="Roboto" panose="02000000000000000000" pitchFamily="2" charset="0"/>
                <a:cs typeface="Roboto" panose="02000000000000000000" pitchFamily="2" charset="0"/>
              </a:rPr>
              <a:t>T</a:t>
            </a:r>
            <a:r>
              <a:rPr lang="en-US" sz="1800" b="0" i="0">
                <a:solidFill>
                  <a:srgbClr val="050E17"/>
                </a:solidFill>
                <a:effectLst/>
                <a:latin typeface="Roboto" panose="02000000000000000000" pitchFamily="2" charset="0"/>
                <a:ea typeface="Roboto" panose="02000000000000000000" pitchFamily="2" charset="0"/>
                <a:cs typeface="Roboto" panose="02000000000000000000" pitchFamily="2" charset="0"/>
              </a:rPr>
              <a:t>he route taken</a:t>
            </a:r>
          </a:p>
          <a:p>
            <a:pPr marL="285750" indent="-285750">
              <a:buFont typeface="Wingdings" panose="05000000000000000000" pitchFamily="2" charset="2"/>
              <a:buChar char="Ø"/>
            </a:pPr>
            <a:r>
              <a:rPr lang="en-US" sz="1800">
                <a:solidFill>
                  <a:srgbClr val="050E17"/>
                </a:solidFill>
                <a:latin typeface="Roboto" panose="02000000000000000000" pitchFamily="2" charset="0"/>
                <a:ea typeface="Roboto" panose="02000000000000000000" pitchFamily="2" charset="0"/>
                <a:cs typeface="Roboto" panose="02000000000000000000" pitchFamily="2" charset="0"/>
              </a:rPr>
              <a:t>A</a:t>
            </a:r>
            <a:r>
              <a:rPr lang="en-US" sz="1800" b="0" i="0">
                <a:solidFill>
                  <a:srgbClr val="050E17"/>
                </a:solidFill>
                <a:effectLst/>
                <a:latin typeface="Roboto" panose="02000000000000000000" pitchFamily="2" charset="0"/>
                <a:ea typeface="Roboto" panose="02000000000000000000" pitchFamily="2" charset="0"/>
                <a:cs typeface="Roboto" panose="02000000000000000000" pitchFamily="2" charset="0"/>
              </a:rPr>
              <a:t>ny potential delays or disruptions </a:t>
            </a:r>
            <a:br>
              <a:rPr lang="en-US" sz="1800" b="0" i="0">
                <a:solidFill>
                  <a:srgbClr val="050E17"/>
                </a:solidFill>
                <a:effectLst/>
                <a:latin typeface="Roboto" panose="02000000000000000000" pitchFamily="2" charset="0"/>
                <a:ea typeface="Roboto" panose="02000000000000000000" pitchFamily="2" charset="0"/>
                <a:cs typeface="Roboto" panose="02000000000000000000" pitchFamily="2" charset="0"/>
              </a:rPr>
            </a:br>
            <a:r>
              <a:rPr lang="en-US" sz="1800" b="0" i="0">
                <a:solidFill>
                  <a:srgbClr val="050E17"/>
                </a:solidFill>
                <a:effectLst/>
                <a:latin typeface="Roboto" panose="02000000000000000000" pitchFamily="2" charset="0"/>
                <a:ea typeface="Roboto" panose="02000000000000000000" pitchFamily="2" charset="0"/>
                <a:cs typeface="Roboto" panose="02000000000000000000" pitchFamily="2" charset="0"/>
              </a:rPr>
              <a:t>along the way</a:t>
            </a:r>
            <a:endParaRPr lang="en-US" sz="1800" b="1">
              <a:solidFill>
                <a:srgbClr val="DA3B3A"/>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Rounded Corners 6">
            <a:extLst>
              <a:ext uri="{FF2B5EF4-FFF2-40B4-BE49-F238E27FC236}">
                <a16:creationId xmlns:a16="http://schemas.microsoft.com/office/drawing/2014/main" id="{B7EBE02F-C588-3211-CBF6-85DF05B742C6}"/>
              </a:ext>
            </a:extLst>
          </p:cNvPr>
          <p:cNvSpPr/>
          <p:nvPr/>
        </p:nvSpPr>
        <p:spPr>
          <a:xfrm>
            <a:off x="6386946" y="2208550"/>
            <a:ext cx="5447414" cy="3894537"/>
          </a:xfrm>
          <a:prstGeom prst="roundRect">
            <a:avLst/>
          </a:prstGeom>
          <a:noFill/>
          <a:ln>
            <a:solidFill>
              <a:srgbClr val="DA3B3A"/>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0" i="0">
                <a:solidFill>
                  <a:srgbClr val="000000"/>
                </a:solidFill>
                <a:effectLst/>
                <a:latin typeface="Roboto"/>
                <a:ea typeface="Roboto"/>
                <a:cs typeface="Roboto"/>
              </a:rPr>
              <a:t>For logistics firms:</a:t>
            </a:r>
          </a:p>
          <a:p>
            <a:pPr marL="285750" indent="-285750">
              <a:buFont typeface="Wingdings" panose="05000000000000000000" pitchFamily="2" charset="2"/>
              <a:buChar char="Ø"/>
            </a:pPr>
            <a:endParaRPr lang="en-US" sz="1800">
              <a:solidFill>
                <a:srgbClr val="000000"/>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Wingdings" panose="05000000000000000000" pitchFamily="2" charset="2"/>
              <a:buChar char="Ø"/>
            </a:pPr>
            <a:r>
              <a:rPr lang="en-US" sz="1800">
                <a:solidFill>
                  <a:srgbClr val="000000"/>
                </a:solidFill>
                <a:latin typeface="Roboto"/>
                <a:ea typeface="Roboto"/>
                <a:cs typeface="Roboto"/>
              </a:rPr>
              <a:t>Enhance customers’ satisfaction and loyalty</a:t>
            </a:r>
          </a:p>
          <a:p>
            <a:endParaRPr lang="en-US" sz="1800">
              <a:solidFill>
                <a:srgbClr val="000000"/>
              </a:solidFill>
              <a:latin typeface="Roboto"/>
              <a:ea typeface="Roboto"/>
              <a:cs typeface="Roboto"/>
            </a:endParaRPr>
          </a:p>
          <a:p>
            <a:pPr marL="285750" indent="-285750">
              <a:buFont typeface="Wingdings" panose="05000000000000000000" pitchFamily="2" charset="2"/>
              <a:buChar char="Ø"/>
            </a:pPr>
            <a:r>
              <a:rPr lang="en-US" sz="1800">
                <a:solidFill>
                  <a:srgbClr val="000000"/>
                </a:solidFill>
                <a:latin typeface="Roboto"/>
                <a:ea typeface="Roboto"/>
                <a:cs typeface="Roboto"/>
              </a:rPr>
              <a:t>Utilize </a:t>
            </a:r>
            <a:r>
              <a:rPr lang="en-US" sz="1800" b="0" i="0">
                <a:solidFill>
                  <a:srgbClr val="000000"/>
                </a:solidFill>
                <a:effectLst/>
                <a:latin typeface="Roboto"/>
                <a:ea typeface="Roboto"/>
                <a:cs typeface="Roboto"/>
              </a:rPr>
              <a:t>the vehicles</a:t>
            </a:r>
            <a:r>
              <a:rPr lang="en-US" sz="1800">
                <a:solidFill>
                  <a:srgbClr val="000000"/>
                </a:solidFill>
                <a:latin typeface="Roboto"/>
                <a:ea typeface="Roboto"/>
                <a:cs typeface="Roboto"/>
              </a:rPr>
              <a:t> by shipment planning</a:t>
            </a:r>
            <a:endParaRPr lang="en-US"/>
          </a:p>
          <a:p>
            <a:endParaRPr lang="en-US" sz="1800" b="0" i="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 typeface="Wingdings" panose="05000000000000000000" pitchFamily="2" charset="2"/>
              <a:buChar char="Ø"/>
            </a:pPr>
            <a:r>
              <a:rPr lang="en-US" sz="1800">
                <a:solidFill>
                  <a:srgbClr val="000000"/>
                </a:solidFill>
                <a:latin typeface="Roboto"/>
                <a:ea typeface="Roboto"/>
                <a:cs typeface="Roboto"/>
              </a:rPr>
              <a:t>Improve workforce management </a:t>
            </a:r>
            <a:endParaRPr lang="en-US" sz="1800">
              <a:solidFill>
                <a:srgbClr val="000000"/>
              </a:solidFill>
              <a:latin typeface="Roboto" panose="02000000000000000000" pitchFamily="2" charset="0"/>
              <a:ea typeface="Roboto" panose="02000000000000000000" pitchFamily="2" charset="0"/>
              <a:cs typeface="Roboto" panose="02000000000000000000" pitchFamily="2" charset="0"/>
            </a:endParaRPr>
          </a:p>
          <a:p>
            <a:endParaRPr lang="en-US" sz="1800" b="0" i="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 typeface="Wingdings" panose="05000000000000000000" pitchFamily="2" charset="2"/>
              <a:buChar char="Ø"/>
            </a:pPr>
            <a:r>
              <a:rPr lang="en-US" sz="1800">
                <a:solidFill>
                  <a:srgbClr val="000000"/>
                </a:solidFill>
                <a:latin typeface="Roboto"/>
                <a:ea typeface="Roboto"/>
                <a:cs typeface="Roboto"/>
              </a:rPr>
              <a:t>D</a:t>
            </a:r>
            <a:r>
              <a:rPr lang="en-US" sz="1800" b="0" i="0">
                <a:solidFill>
                  <a:srgbClr val="000000"/>
                </a:solidFill>
                <a:effectLst/>
                <a:latin typeface="Roboto"/>
                <a:ea typeface="Roboto"/>
                <a:cs typeface="Roboto"/>
              </a:rPr>
              <a:t>etect any procedural or system concerns that may impact the delivery process</a:t>
            </a:r>
            <a:endParaRPr lang="en-US" sz="1800" b="1">
              <a:solidFill>
                <a:srgbClr val="DA3B3A"/>
              </a:solidFill>
              <a:latin typeface="Roboto"/>
              <a:ea typeface="Roboto"/>
              <a:cs typeface="Roboto"/>
            </a:endParaRPr>
          </a:p>
        </p:txBody>
      </p:sp>
      <p:sp>
        <p:nvSpPr>
          <p:cNvPr id="8" name="Rectangle 7">
            <a:extLst>
              <a:ext uri="{FF2B5EF4-FFF2-40B4-BE49-F238E27FC236}">
                <a16:creationId xmlns:a16="http://schemas.microsoft.com/office/drawing/2014/main" id="{9802C0FA-F8AA-D713-A5A0-CE5A74E2BEEA}"/>
              </a:ext>
            </a:extLst>
          </p:cNvPr>
          <p:cNvSpPr/>
          <p:nvPr/>
        </p:nvSpPr>
        <p:spPr>
          <a:xfrm>
            <a:off x="552894" y="990341"/>
            <a:ext cx="11281466" cy="354016"/>
          </a:xfrm>
          <a:prstGeom prst="rect">
            <a:avLst/>
          </a:prstGeom>
          <a:solidFill>
            <a:srgbClr val="DA3B3A"/>
          </a:solidFill>
          <a:ln>
            <a:solidFill>
              <a:srgbClr val="DA3B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latin typeface="Roboto" panose="02000000000000000000" pitchFamily="2" charset="0"/>
                <a:ea typeface="Roboto" panose="02000000000000000000" pitchFamily="2" charset="0"/>
                <a:cs typeface="Roboto" panose="02000000000000000000" pitchFamily="2" charset="0"/>
              </a:rPr>
              <a:t>ETA is an important factor</a:t>
            </a:r>
            <a:r>
              <a:rPr lang="en-US" sz="2000" b="1">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2000" b="1" i="0">
                <a:solidFill>
                  <a:schemeClr val="bg1"/>
                </a:solidFill>
                <a:effectLst/>
                <a:latin typeface="Roboto" panose="02000000000000000000" pitchFamily="2" charset="0"/>
                <a:ea typeface="Roboto" panose="02000000000000000000" pitchFamily="2" charset="0"/>
                <a:cs typeface="Roboto" panose="02000000000000000000" pitchFamily="2" charset="0"/>
              </a:rPr>
              <a:t>for logistics companies to monitor and manage shipment</a:t>
            </a:r>
            <a:endParaRPr lang="en-US" sz="20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p:nvPr/>
        </p:nvSpPr>
        <p:spPr>
          <a:xfrm>
            <a:off x="4295600" y="1082967"/>
            <a:ext cx="3600800" cy="2830800"/>
          </a:xfrm>
          <a:prstGeom prst="rect">
            <a:avLst/>
          </a:pr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92" name="Google Shape;192;p30"/>
          <p:cNvSpPr/>
          <p:nvPr/>
        </p:nvSpPr>
        <p:spPr>
          <a:xfrm>
            <a:off x="4550600" y="1309567"/>
            <a:ext cx="3090800" cy="2377600"/>
          </a:xfrm>
          <a:prstGeom prst="rect">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3" name="Google Shape;193;p30"/>
          <p:cNvSpPr txBox="1">
            <a:spLocks noGrp="1"/>
          </p:cNvSpPr>
          <p:nvPr>
            <p:ph type="title"/>
          </p:nvPr>
        </p:nvSpPr>
        <p:spPr>
          <a:xfrm>
            <a:off x="2611400" y="4231500"/>
            <a:ext cx="6969200" cy="944400"/>
          </a:xfrm>
          <a:prstGeom prst="rect">
            <a:avLst/>
          </a:prstGeom>
        </p:spPr>
        <p:txBody>
          <a:bodyPr spcFirstLastPara="1" wrap="square" lIns="121900" tIns="121900" rIns="121900" bIns="121900" anchor="t" anchorCtr="0">
            <a:noAutofit/>
          </a:bodyPr>
          <a:lstStyle/>
          <a:p>
            <a:r>
              <a:rPr lang="en-US">
                <a:latin typeface="Roboto" panose="02000000000000000000" pitchFamily="2" charset="0"/>
                <a:ea typeface="Roboto" panose="02000000000000000000" pitchFamily="2" charset="0"/>
                <a:cs typeface="Roboto" panose="02000000000000000000" pitchFamily="2" charset="0"/>
              </a:rPr>
              <a:t>Problem Identification</a:t>
            </a:r>
            <a:endParaRPr>
              <a:latin typeface="Roboto" panose="02000000000000000000" pitchFamily="2" charset="0"/>
              <a:ea typeface="Roboto" panose="02000000000000000000" pitchFamily="2" charset="0"/>
              <a:cs typeface="Roboto" panose="02000000000000000000" pitchFamily="2" charset="0"/>
            </a:endParaRPr>
          </a:p>
        </p:txBody>
      </p:sp>
      <p:sp>
        <p:nvSpPr>
          <p:cNvPr id="194" name="Google Shape;194;p30"/>
          <p:cNvSpPr txBox="1">
            <a:spLocks noGrp="1"/>
          </p:cNvSpPr>
          <p:nvPr>
            <p:ph type="title" idx="2"/>
          </p:nvPr>
        </p:nvSpPr>
        <p:spPr>
          <a:xfrm>
            <a:off x="1898600" y="1322433"/>
            <a:ext cx="8394800" cy="2252400"/>
          </a:xfrm>
          <a:prstGeom prst="rect">
            <a:avLst/>
          </a:prstGeom>
        </p:spPr>
        <p:txBody>
          <a:bodyPr spcFirstLastPara="1" wrap="square" lIns="121900" tIns="121900" rIns="121900" bIns="121900" anchor="ctr" anchorCtr="0">
            <a:noAutofit/>
          </a:bodyPr>
          <a:lstStyle/>
          <a:p>
            <a:r>
              <a:rPr lang="en">
                <a:solidFill>
                  <a:schemeClr val="lt1"/>
                </a:solidFill>
              </a:rPr>
              <a:t>02</a:t>
            </a:r>
            <a:endParaRPr>
              <a:solidFill>
                <a:schemeClr val="lt1"/>
              </a:solidFill>
            </a:endParaRPr>
          </a:p>
        </p:txBody>
      </p:sp>
    </p:spTree>
    <p:extLst>
      <p:ext uri="{BB962C8B-B14F-4D97-AF65-F5344CB8AC3E}">
        <p14:creationId xmlns:p14="http://schemas.microsoft.com/office/powerpoint/2010/main" val="214910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cxnSp>
        <p:nvCxnSpPr>
          <p:cNvPr id="188" name="Google Shape;188;p17"/>
          <p:cNvCxnSpPr/>
          <p:nvPr/>
        </p:nvCxnSpPr>
        <p:spPr>
          <a:xfrm>
            <a:off x="0" y="747142"/>
            <a:ext cx="12204000" cy="0"/>
          </a:xfrm>
          <a:prstGeom prst="straightConnector1">
            <a:avLst/>
          </a:prstGeom>
          <a:noFill/>
          <a:ln w="9525" cap="flat" cmpd="sng">
            <a:solidFill>
              <a:srgbClr val="4D61BF"/>
            </a:solidFill>
            <a:prstDash val="solid"/>
            <a:miter lim="800000"/>
            <a:headEnd type="none" w="sm" len="sm"/>
            <a:tailEnd type="none" w="sm" len="sm"/>
          </a:ln>
        </p:spPr>
      </p:cxnSp>
      <p:sp>
        <p:nvSpPr>
          <p:cNvPr id="190" name="Google Shape;190;p17"/>
          <p:cNvSpPr/>
          <p:nvPr/>
        </p:nvSpPr>
        <p:spPr>
          <a:xfrm>
            <a:off x="130969" y="84524"/>
            <a:ext cx="149100" cy="580500"/>
          </a:xfrm>
          <a:prstGeom prst="rect">
            <a:avLst/>
          </a:prstGeom>
          <a:solidFill>
            <a:srgbClr val="E7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rgbClr val="E71D1C"/>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C848286F-D745-D990-82DD-C59F96767ADD}"/>
              </a:ext>
            </a:extLst>
          </p:cNvPr>
          <p:cNvSpPr/>
          <p:nvPr/>
        </p:nvSpPr>
        <p:spPr>
          <a:xfrm>
            <a:off x="319419" y="988020"/>
            <a:ext cx="11553162" cy="343278"/>
          </a:xfrm>
          <a:prstGeom prst="rect">
            <a:avLst/>
          </a:prstGeom>
          <a:solidFill>
            <a:srgbClr val="DA3B3A"/>
          </a:solidFill>
          <a:ln>
            <a:solidFill>
              <a:srgbClr val="DA3B3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latin typeface="Roboto"/>
                <a:ea typeface="Roboto"/>
                <a:cs typeface="Roboto"/>
              </a:rPr>
              <a:t>Problems in dataset and ETA prediction model</a:t>
            </a:r>
            <a:endParaRPr lang="en-US" sz="2000" b="1">
              <a:solidFill>
                <a:schemeClr val="bg1"/>
              </a:solidFill>
              <a:latin typeface="Roboto"/>
              <a:ea typeface="Roboto"/>
              <a:cs typeface="Roboto"/>
            </a:endParaRPr>
          </a:p>
        </p:txBody>
      </p:sp>
      <p:sp>
        <p:nvSpPr>
          <p:cNvPr id="3" name="Rectangle 2">
            <a:extLst>
              <a:ext uri="{FF2B5EF4-FFF2-40B4-BE49-F238E27FC236}">
                <a16:creationId xmlns:a16="http://schemas.microsoft.com/office/drawing/2014/main" id="{39D625F9-19D1-C5AF-07E5-E31E6A7D172E}"/>
              </a:ext>
            </a:extLst>
          </p:cNvPr>
          <p:cNvSpPr/>
          <p:nvPr/>
        </p:nvSpPr>
        <p:spPr>
          <a:xfrm>
            <a:off x="319419" y="1535902"/>
            <a:ext cx="3582848" cy="353999"/>
          </a:xfrm>
          <a:prstGeom prst="rect">
            <a:avLst/>
          </a:prstGeom>
          <a:solidFill>
            <a:srgbClr val="DA3B3A"/>
          </a:solidFill>
          <a:ln>
            <a:solidFill>
              <a:srgbClr val="DA3B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Roboto" panose="02000000000000000000" pitchFamily="2" charset="0"/>
                <a:ea typeface="Roboto" panose="02000000000000000000" pitchFamily="2" charset="0"/>
                <a:cs typeface="Roboto" panose="02000000000000000000" pitchFamily="2" charset="0"/>
              </a:rPr>
              <a:t>Poor data quality</a:t>
            </a:r>
          </a:p>
        </p:txBody>
      </p:sp>
      <p:sp>
        <p:nvSpPr>
          <p:cNvPr id="6" name="Rectangle: Rounded Corners 5">
            <a:extLst>
              <a:ext uri="{FF2B5EF4-FFF2-40B4-BE49-F238E27FC236}">
                <a16:creationId xmlns:a16="http://schemas.microsoft.com/office/drawing/2014/main" id="{1DB49280-0781-4477-2590-AC9E6D8F7C88}"/>
              </a:ext>
            </a:extLst>
          </p:cNvPr>
          <p:cNvSpPr/>
          <p:nvPr/>
        </p:nvSpPr>
        <p:spPr>
          <a:xfrm>
            <a:off x="468530" y="2216321"/>
            <a:ext cx="3349373" cy="3894537"/>
          </a:xfrm>
          <a:prstGeom prst="roundRect">
            <a:avLst/>
          </a:prstGeom>
          <a:noFill/>
          <a:ln>
            <a:solidFill>
              <a:srgbClr val="DA3B3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800">
              <a:solidFill>
                <a:srgbClr val="050E17"/>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Rounded Corners 6">
            <a:extLst>
              <a:ext uri="{FF2B5EF4-FFF2-40B4-BE49-F238E27FC236}">
                <a16:creationId xmlns:a16="http://schemas.microsoft.com/office/drawing/2014/main" id="{59D0CB72-F4DC-BD75-FC0D-DBF1A60B7FF4}"/>
              </a:ext>
            </a:extLst>
          </p:cNvPr>
          <p:cNvSpPr/>
          <p:nvPr/>
        </p:nvSpPr>
        <p:spPr>
          <a:xfrm>
            <a:off x="4724897" y="1533794"/>
            <a:ext cx="1264936" cy="452786"/>
          </a:xfrm>
          <a:prstGeom prst="round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Roboto" panose="02000000000000000000" pitchFamily="2" charset="0"/>
                <a:ea typeface="Roboto" panose="02000000000000000000" pitchFamily="2" charset="0"/>
                <a:cs typeface="Roboto" panose="02000000000000000000" pitchFamily="2" charset="0"/>
              </a:rPr>
              <a:t>Plan Start </a:t>
            </a:r>
          </a:p>
        </p:txBody>
      </p:sp>
      <p:sp>
        <p:nvSpPr>
          <p:cNvPr id="8" name="Rectangle: Rounded Corners 7">
            <a:extLst>
              <a:ext uri="{FF2B5EF4-FFF2-40B4-BE49-F238E27FC236}">
                <a16:creationId xmlns:a16="http://schemas.microsoft.com/office/drawing/2014/main" id="{2FD030B2-CBED-92FE-C8BE-BF7BBE5587A0}"/>
              </a:ext>
            </a:extLst>
          </p:cNvPr>
          <p:cNvSpPr/>
          <p:nvPr/>
        </p:nvSpPr>
        <p:spPr>
          <a:xfrm>
            <a:off x="590863" y="2685355"/>
            <a:ext cx="3104706" cy="751416"/>
          </a:xfrm>
          <a:prstGeom prst="round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a:solidFill>
                  <a:srgbClr val="DA3B3A"/>
                </a:solidFill>
                <a:latin typeface="Roboto" panose="02000000000000000000" pitchFamily="2" charset="0"/>
                <a:ea typeface="Roboto" panose="02000000000000000000" pitchFamily="2" charset="0"/>
                <a:cs typeface="Roboto" panose="02000000000000000000" pitchFamily="2" charset="0"/>
              </a:rPr>
              <a:t>Uncomplete</a:t>
            </a: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 data with plenty of missing values</a:t>
            </a:r>
          </a:p>
        </p:txBody>
      </p:sp>
      <p:sp>
        <p:nvSpPr>
          <p:cNvPr id="9" name="Rectangle: Rounded Corners 8">
            <a:extLst>
              <a:ext uri="{FF2B5EF4-FFF2-40B4-BE49-F238E27FC236}">
                <a16:creationId xmlns:a16="http://schemas.microsoft.com/office/drawing/2014/main" id="{E6DD1045-FE93-4B49-C2BF-20AC68C77938}"/>
              </a:ext>
            </a:extLst>
          </p:cNvPr>
          <p:cNvSpPr/>
          <p:nvPr/>
        </p:nvSpPr>
        <p:spPr>
          <a:xfrm>
            <a:off x="5895930" y="5727379"/>
            <a:ext cx="1267007" cy="751416"/>
          </a:xfrm>
          <a:prstGeom prst="round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DA3B3A"/>
                </a:solidFill>
                <a:latin typeface="Roboto" panose="02000000000000000000" pitchFamily="2" charset="0"/>
                <a:ea typeface="Roboto" panose="02000000000000000000" pitchFamily="2" charset="0"/>
                <a:cs typeface="Roboto" panose="02000000000000000000" pitchFamily="2" charset="0"/>
              </a:rPr>
              <a:t>5%</a:t>
            </a:r>
          </a:p>
        </p:txBody>
      </p:sp>
      <p:sp>
        <p:nvSpPr>
          <p:cNvPr id="10" name="Rectangle: Rounded Corners 9">
            <a:extLst>
              <a:ext uri="{FF2B5EF4-FFF2-40B4-BE49-F238E27FC236}">
                <a16:creationId xmlns:a16="http://schemas.microsoft.com/office/drawing/2014/main" id="{BD04D5AA-A743-801C-C899-AC45C504510D}"/>
              </a:ext>
            </a:extLst>
          </p:cNvPr>
          <p:cNvSpPr/>
          <p:nvPr/>
        </p:nvSpPr>
        <p:spPr>
          <a:xfrm>
            <a:off x="590863" y="3637266"/>
            <a:ext cx="3104706" cy="751416"/>
          </a:xfrm>
          <a:prstGeom prst="round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a:solidFill>
                  <a:srgbClr val="DA3B3A"/>
                </a:solidFill>
                <a:latin typeface="Roboto" panose="02000000000000000000" pitchFamily="2" charset="0"/>
                <a:ea typeface="Roboto" panose="02000000000000000000" pitchFamily="2" charset="0"/>
                <a:cs typeface="Roboto" panose="02000000000000000000" pitchFamily="2" charset="0"/>
              </a:rPr>
              <a:t>Inaccurate</a:t>
            </a: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 data </a:t>
            </a:r>
            <a:br>
              <a:rPr lang="en-US" sz="1800">
                <a:solidFill>
                  <a:schemeClr val="tx1"/>
                </a:solidFill>
                <a:latin typeface="Roboto" panose="02000000000000000000" pitchFamily="2" charset="0"/>
                <a:ea typeface="Roboto" panose="02000000000000000000" pitchFamily="2" charset="0"/>
                <a:cs typeface="Roboto" panose="02000000000000000000" pitchFamily="2" charset="0"/>
              </a:rPr>
            </a:b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(e.g. shipment ending time)</a:t>
            </a:r>
          </a:p>
        </p:txBody>
      </p:sp>
      <p:sp>
        <p:nvSpPr>
          <p:cNvPr id="11" name="Rectangle: Rounded Corners 10">
            <a:extLst>
              <a:ext uri="{FF2B5EF4-FFF2-40B4-BE49-F238E27FC236}">
                <a16:creationId xmlns:a16="http://schemas.microsoft.com/office/drawing/2014/main" id="{323D337E-6EE7-06A0-E9CD-96AEA9932611}"/>
              </a:ext>
            </a:extLst>
          </p:cNvPr>
          <p:cNvSpPr/>
          <p:nvPr/>
        </p:nvSpPr>
        <p:spPr>
          <a:xfrm>
            <a:off x="590863" y="5291633"/>
            <a:ext cx="3104706" cy="751416"/>
          </a:xfrm>
          <a:prstGeom prst="round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b="1">
                <a:solidFill>
                  <a:srgbClr val="DA3B3A"/>
                </a:solidFill>
                <a:latin typeface="Roboto"/>
                <a:ea typeface="Roboto"/>
                <a:cs typeface="Roboto"/>
              </a:rPr>
              <a:t>Poor ETA quality</a:t>
            </a:r>
            <a:endParaRPr lang="en-US" sz="180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2" name="Isosceles Triangle 11">
            <a:extLst>
              <a:ext uri="{FF2B5EF4-FFF2-40B4-BE49-F238E27FC236}">
                <a16:creationId xmlns:a16="http://schemas.microsoft.com/office/drawing/2014/main" id="{5F9B8CD6-C6E0-530D-BE47-9E06754B7041}"/>
              </a:ext>
            </a:extLst>
          </p:cNvPr>
          <p:cNvSpPr/>
          <p:nvPr/>
        </p:nvSpPr>
        <p:spPr>
          <a:xfrm rot="10800000">
            <a:off x="793616" y="4707331"/>
            <a:ext cx="2699199" cy="367823"/>
          </a:xfrm>
          <a:prstGeom prst="triangl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2EBD4E9-DCE3-FF05-7B46-1939F481E8A0}"/>
              </a:ext>
            </a:extLst>
          </p:cNvPr>
          <p:cNvPicPr>
            <a:picLocks noChangeAspect="1"/>
          </p:cNvPicPr>
          <p:nvPr/>
        </p:nvPicPr>
        <p:blipFill rotWithShape="1">
          <a:blip r:embed="rId3"/>
          <a:srcRect l="4527" b="54969"/>
          <a:stretch/>
        </p:blipFill>
        <p:spPr>
          <a:xfrm>
            <a:off x="4724897" y="1875111"/>
            <a:ext cx="6190753" cy="2016022"/>
          </a:xfrm>
          <a:prstGeom prst="rect">
            <a:avLst/>
          </a:prstGeom>
        </p:spPr>
      </p:pic>
      <p:pic>
        <p:nvPicPr>
          <p:cNvPr id="17" name="Picture 16">
            <a:extLst>
              <a:ext uri="{FF2B5EF4-FFF2-40B4-BE49-F238E27FC236}">
                <a16:creationId xmlns:a16="http://schemas.microsoft.com/office/drawing/2014/main" id="{F6C34CEA-4CF3-31CD-A914-8240A6427FFD}"/>
              </a:ext>
            </a:extLst>
          </p:cNvPr>
          <p:cNvPicPr>
            <a:picLocks noChangeAspect="1"/>
          </p:cNvPicPr>
          <p:nvPr/>
        </p:nvPicPr>
        <p:blipFill rotWithShape="1">
          <a:blip r:embed="rId4"/>
          <a:srcRect b="54369"/>
          <a:stretch/>
        </p:blipFill>
        <p:spPr>
          <a:xfrm>
            <a:off x="4614530" y="4102474"/>
            <a:ext cx="6301120" cy="1709937"/>
          </a:xfrm>
          <a:prstGeom prst="rect">
            <a:avLst/>
          </a:prstGeom>
        </p:spPr>
      </p:pic>
      <p:sp>
        <p:nvSpPr>
          <p:cNvPr id="18" name="Rectangle: Rounded Corners 17">
            <a:extLst>
              <a:ext uri="{FF2B5EF4-FFF2-40B4-BE49-F238E27FC236}">
                <a16:creationId xmlns:a16="http://schemas.microsoft.com/office/drawing/2014/main" id="{0531730F-B1ED-90FF-612E-9A7AB5E19AFF}"/>
              </a:ext>
            </a:extLst>
          </p:cNvPr>
          <p:cNvSpPr/>
          <p:nvPr/>
        </p:nvSpPr>
        <p:spPr>
          <a:xfrm>
            <a:off x="6450640" y="5879779"/>
            <a:ext cx="3582847" cy="751416"/>
          </a:xfrm>
          <a:prstGeom prst="round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data left after filtering </a:t>
            </a:r>
          </a:p>
        </p:txBody>
      </p:sp>
      <p:sp>
        <p:nvSpPr>
          <p:cNvPr id="19" name="Rectangle: Rounded Corners 18">
            <a:extLst>
              <a:ext uri="{FF2B5EF4-FFF2-40B4-BE49-F238E27FC236}">
                <a16:creationId xmlns:a16="http://schemas.microsoft.com/office/drawing/2014/main" id="{2227B27C-8F25-1B1F-969F-949BE99135C2}"/>
              </a:ext>
            </a:extLst>
          </p:cNvPr>
          <p:cNvSpPr/>
          <p:nvPr/>
        </p:nvSpPr>
        <p:spPr>
          <a:xfrm>
            <a:off x="5989833" y="1533794"/>
            <a:ext cx="1264936" cy="452786"/>
          </a:xfrm>
          <a:prstGeom prst="round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Roboto" panose="02000000000000000000" pitchFamily="2" charset="0"/>
                <a:ea typeface="Roboto" panose="02000000000000000000" pitchFamily="2" charset="0"/>
                <a:cs typeface="Roboto" panose="02000000000000000000" pitchFamily="2" charset="0"/>
              </a:rPr>
              <a:t>Plan End </a:t>
            </a:r>
          </a:p>
        </p:txBody>
      </p:sp>
      <p:sp>
        <p:nvSpPr>
          <p:cNvPr id="20" name="Rectangle: Rounded Corners 19">
            <a:extLst>
              <a:ext uri="{FF2B5EF4-FFF2-40B4-BE49-F238E27FC236}">
                <a16:creationId xmlns:a16="http://schemas.microsoft.com/office/drawing/2014/main" id="{28695978-010A-177D-B3E8-53EB5DCD7912}"/>
              </a:ext>
            </a:extLst>
          </p:cNvPr>
          <p:cNvSpPr/>
          <p:nvPr/>
        </p:nvSpPr>
        <p:spPr>
          <a:xfrm>
            <a:off x="7153008" y="1500913"/>
            <a:ext cx="1497360" cy="452786"/>
          </a:xfrm>
          <a:prstGeom prst="round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Roboto" panose="02000000000000000000" pitchFamily="2" charset="0"/>
                <a:ea typeface="Roboto" panose="02000000000000000000" pitchFamily="2" charset="0"/>
                <a:cs typeface="Roboto" panose="02000000000000000000" pitchFamily="2" charset="0"/>
              </a:rPr>
              <a:t>Actual Start </a:t>
            </a:r>
          </a:p>
        </p:txBody>
      </p:sp>
      <p:sp>
        <p:nvSpPr>
          <p:cNvPr id="21" name="Rectangle: Rounded Corners 20">
            <a:extLst>
              <a:ext uri="{FF2B5EF4-FFF2-40B4-BE49-F238E27FC236}">
                <a16:creationId xmlns:a16="http://schemas.microsoft.com/office/drawing/2014/main" id="{73CA7699-79FA-12D7-05E6-223043B19387}"/>
              </a:ext>
            </a:extLst>
          </p:cNvPr>
          <p:cNvSpPr/>
          <p:nvPr/>
        </p:nvSpPr>
        <p:spPr>
          <a:xfrm>
            <a:off x="8401860" y="1517552"/>
            <a:ext cx="1454521" cy="452786"/>
          </a:xfrm>
          <a:prstGeom prst="round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Roboto" panose="02000000000000000000" pitchFamily="2" charset="0"/>
                <a:ea typeface="Roboto" panose="02000000000000000000" pitchFamily="2" charset="0"/>
                <a:cs typeface="Roboto" panose="02000000000000000000" pitchFamily="2" charset="0"/>
              </a:rPr>
              <a:t>Actual End </a:t>
            </a:r>
          </a:p>
        </p:txBody>
      </p:sp>
      <p:sp>
        <p:nvSpPr>
          <p:cNvPr id="22" name="Rectangle: Rounded Corners 21">
            <a:extLst>
              <a:ext uri="{FF2B5EF4-FFF2-40B4-BE49-F238E27FC236}">
                <a16:creationId xmlns:a16="http://schemas.microsoft.com/office/drawing/2014/main" id="{2DD6DA30-792A-7526-D543-76B1AF2E9A11}"/>
              </a:ext>
            </a:extLst>
          </p:cNvPr>
          <p:cNvSpPr/>
          <p:nvPr/>
        </p:nvSpPr>
        <p:spPr>
          <a:xfrm>
            <a:off x="9650712" y="1486292"/>
            <a:ext cx="1454521" cy="452786"/>
          </a:xfrm>
          <a:prstGeom prst="round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Roboto" panose="02000000000000000000" pitchFamily="2" charset="0"/>
                <a:ea typeface="Roboto" panose="02000000000000000000" pitchFamily="2" charset="0"/>
                <a:cs typeface="Roboto" panose="02000000000000000000" pitchFamily="2" charset="0"/>
              </a:rPr>
              <a:t>Auto Fill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cxnSp>
        <p:nvCxnSpPr>
          <p:cNvPr id="188" name="Google Shape;188;p17"/>
          <p:cNvCxnSpPr/>
          <p:nvPr/>
        </p:nvCxnSpPr>
        <p:spPr>
          <a:xfrm>
            <a:off x="0" y="747142"/>
            <a:ext cx="12204000" cy="0"/>
          </a:xfrm>
          <a:prstGeom prst="straightConnector1">
            <a:avLst/>
          </a:prstGeom>
          <a:noFill/>
          <a:ln w="9525" cap="flat" cmpd="sng">
            <a:solidFill>
              <a:srgbClr val="4D61BF"/>
            </a:solidFill>
            <a:prstDash val="solid"/>
            <a:miter lim="800000"/>
            <a:headEnd type="none" w="sm" len="sm"/>
            <a:tailEnd type="none" w="sm" len="sm"/>
          </a:ln>
        </p:spPr>
      </p:cxnSp>
      <p:sp>
        <p:nvSpPr>
          <p:cNvPr id="190" name="Google Shape;190;p17"/>
          <p:cNvSpPr/>
          <p:nvPr/>
        </p:nvSpPr>
        <p:spPr>
          <a:xfrm>
            <a:off x="130969" y="84524"/>
            <a:ext cx="149100" cy="580500"/>
          </a:xfrm>
          <a:prstGeom prst="rect">
            <a:avLst/>
          </a:prstGeom>
          <a:solidFill>
            <a:srgbClr val="E7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rgbClr val="E71D1C"/>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C848286F-D745-D990-82DD-C59F96767ADD}"/>
              </a:ext>
            </a:extLst>
          </p:cNvPr>
          <p:cNvSpPr/>
          <p:nvPr/>
        </p:nvSpPr>
        <p:spPr>
          <a:xfrm>
            <a:off x="319419" y="988020"/>
            <a:ext cx="11553162" cy="343278"/>
          </a:xfrm>
          <a:prstGeom prst="rect">
            <a:avLst/>
          </a:prstGeom>
          <a:solidFill>
            <a:srgbClr val="DA3B3A"/>
          </a:solidFill>
          <a:ln>
            <a:solidFill>
              <a:srgbClr val="DA3B3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latin typeface="Roboto"/>
                <a:ea typeface="Roboto"/>
                <a:cs typeface="Roboto"/>
              </a:rPr>
              <a:t>Problems in dataset and ETA prediction model</a:t>
            </a:r>
            <a:endParaRPr lang="en-US" sz="2000" b="1">
              <a:solidFill>
                <a:schemeClr val="bg1"/>
              </a:solidFill>
              <a:latin typeface="Roboto"/>
              <a:ea typeface="Roboto"/>
              <a:cs typeface="Roboto"/>
            </a:endParaRPr>
          </a:p>
        </p:txBody>
      </p:sp>
      <p:sp>
        <p:nvSpPr>
          <p:cNvPr id="3" name="Rectangle 2">
            <a:extLst>
              <a:ext uri="{FF2B5EF4-FFF2-40B4-BE49-F238E27FC236}">
                <a16:creationId xmlns:a16="http://schemas.microsoft.com/office/drawing/2014/main" id="{39D625F9-19D1-C5AF-07E5-E31E6A7D172E}"/>
              </a:ext>
            </a:extLst>
          </p:cNvPr>
          <p:cNvSpPr/>
          <p:nvPr/>
        </p:nvSpPr>
        <p:spPr>
          <a:xfrm>
            <a:off x="319419" y="1535902"/>
            <a:ext cx="3582848" cy="353999"/>
          </a:xfrm>
          <a:prstGeom prst="rect">
            <a:avLst/>
          </a:prstGeom>
          <a:solidFill>
            <a:srgbClr val="DA3B3A"/>
          </a:solidFill>
          <a:ln>
            <a:solidFill>
              <a:srgbClr val="DA3B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Roboto" panose="02000000000000000000" pitchFamily="2" charset="0"/>
                <a:ea typeface="Roboto" panose="02000000000000000000" pitchFamily="2" charset="0"/>
                <a:cs typeface="Roboto" panose="02000000000000000000" pitchFamily="2" charset="0"/>
              </a:rPr>
              <a:t>Poor data quality</a:t>
            </a:r>
          </a:p>
        </p:txBody>
      </p:sp>
      <p:sp>
        <p:nvSpPr>
          <p:cNvPr id="4" name="Rectangle 3">
            <a:extLst>
              <a:ext uri="{FF2B5EF4-FFF2-40B4-BE49-F238E27FC236}">
                <a16:creationId xmlns:a16="http://schemas.microsoft.com/office/drawing/2014/main" id="{2591A3AB-7D7C-A7B4-5871-499AE22CEC83}"/>
              </a:ext>
            </a:extLst>
          </p:cNvPr>
          <p:cNvSpPr/>
          <p:nvPr/>
        </p:nvSpPr>
        <p:spPr>
          <a:xfrm>
            <a:off x="4304576" y="1535903"/>
            <a:ext cx="3582848" cy="353999"/>
          </a:xfrm>
          <a:prstGeom prst="rect">
            <a:avLst/>
          </a:prstGeom>
          <a:solidFill>
            <a:srgbClr val="DA3B3A"/>
          </a:solidFill>
          <a:ln>
            <a:solidFill>
              <a:srgbClr val="DA3B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Roboto" panose="02000000000000000000" pitchFamily="2" charset="0"/>
                <a:ea typeface="Roboto" panose="02000000000000000000" pitchFamily="2" charset="0"/>
                <a:cs typeface="Roboto" panose="02000000000000000000" pitchFamily="2" charset="0"/>
              </a:rPr>
              <a:t>Limited features for ETA prediction</a:t>
            </a:r>
          </a:p>
        </p:txBody>
      </p:sp>
      <p:sp>
        <p:nvSpPr>
          <p:cNvPr id="5" name="Rectangle 4">
            <a:extLst>
              <a:ext uri="{FF2B5EF4-FFF2-40B4-BE49-F238E27FC236}">
                <a16:creationId xmlns:a16="http://schemas.microsoft.com/office/drawing/2014/main" id="{368BE0B4-5BBF-CFA8-5245-F64A34D7F2DD}"/>
              </a:ext>
            </a:extLst>
          </p:cNvPr>
          <p:cNvSpPr/>
          <p:nvPr/>
        </p:nvSpPr>
        <p:spPr>
          <a:xfrm>
            <a:off x="8289733" y="1535901"/>
            <a:ext cx="3582848" cy="353999"/>
          </a:xfrm>
          <a:prstGeom prst="rect">
            <a:avLst/>
          </a:prstGeom>
          <a:solidFill>
            <a:srgbClr val="DA3B3A"/>
          </a:solidFill>
          <a:ln>
            <a:solidFill>
              <a:srgbClr val="DA3B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Roboto" panose="02000000000000000000" pitchFamily="2" charset="0"/>
                <a:ea typeface="Roboto" panose="02000000000000000000" pitchFamily="2" charset="0"/>
                <a:cs typeface="Roboto" panose="02000000000000000000" pitchFamily="2" charset="0"/>
              </a:rPr>
              <a:t>Inconsistent system for regions</a:t>
            </a:r>
          </a:p>
        </p:txBody>
      </p:sp>
      <p:sp>
        <p:nvSpPr>
          <p:cNvPr id="6" name="Rectangle: Rounded Corners 5">
            <a:extLst>
              <a:ext uri="{FF2B5EF4-FFF2-40B4-BE49-F238E27FC236}">
                <a16:creationId xmlns:a16="http://schemas.microsoft.com/office/drawing/2014/main" id="{1DB49280-0781-4477-2590-AC9E6D8F7C88}"/>
              </a:ext>
            </a:extLst>
          </p:cNvPr>
          <p:cNvSpPr/>
          <p:nvPr/>
        </p:nvSpPr>
        <p:spPr>
          <a:xfrm>
            <a:off x="4421313" y="2216321"/>
            <a:ext cx="3349373" cy="3894537"/>
          </a:xfrm>
          <a:prstGeom prst="roundRect">
            <a:avLst/>
          </a:prstGeom>
          <a:noFill/>
          <a:ln>
            <a:solidFill>
              <a:srgbClr val="DA3B3A"/>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1800">
              <a:solidFill>
                <a:srgbClr val="050E17"/>
              </a:solidFill>
              <a:latin typeface="Roboto" panose="02000000000000000000" pitchFamily="2" charset="0"/>
              <a:ea typeface="Roboto" panose="02000000000000000000" pitchFamily="2" charset="0"/>
              <a:cs typeface="Roboto" panose="02000000000000000000" pitchFamily="2" charset="0"/>
            </a:endParaRPr>
          </a:p>
          <a:p>
            <a:endParaRPr lang="en-US" sz="1800">
              <a:solidFill>
                <a:srgbClr val="050E17"/>
              </a:solidFill>
              <a:latin typeface="Roboto" panose="02000000000000000000" pitchFamily="2" charset="0"/>
              <a:ea typeface="Roboto" panose="02000000000000000000" pitchFamily="2" charset="0"/>
              <a:cs typeface="Roboto" panose="02000000000000000000" pitchFamily="2" charset="0"/>
            </a:endParaRPr>
          </a:p>
          <a:p>
            <a:r>
              <a:rPr lang="en-US" sz="1800">
                <a:solidFill>
                  <a:srgbClr val="050E17"/>
                </a:solidFill>
                <a:latin typeface="Roboto"/>
                <a:ea typeface="Roboto"/>
                <a:cs typeface="Roboto"/>
              </a:rPr>
              <a:t>Interview </a:t>
            </a:r>
            <a:r>
              <a:rPr lang="en-US" sz="1800">
                <a:solidFill>
                  <a:srgbClr val="050E17"/>
                </a:solidFill>
                <a:latin typeface="Roboto"/>
                <a:ea typeface="Roboto"/>
                <a:cs typeface="Roboto"/>
                <a:sym typeface="Wingdings" panose="05000000000000000000" pitchFamily="2" charset="2"/>
              </a:rPr>
              <a:t> </a:t>
            </a:r>
            <a:r>
              <a:rPr lang="en-US" sz="1800">
                <a:solidFill>
                  <a:srgbClr val="DA3A3A"/>
                </a:solidFill>
                <a:latin typeface="Roboto"/>
                <a:ea typeface="Roboto"/>
                <a:cs typeface="Roboto"/>
                <a:sym typeface="Wingdings" panose="05000000000000000000" pitchFamily="2" charset="2"/>
              </a:rPr>
              <a:t>DID NOT consider environmental factors into ETA prediction</a:t>
            </a:r>
            <a:endParaRPr lang="en-US" sz="1800">
              <a:solidFill>
                <a:srgbClr val="DA3A3A"/>
              </a:solidFill>
              <a:latin typeface="Roboto"/>
              <a:ea typeface="Roboto"/>
              <a:cs typeface="Roboto"/>
            </a:endParaRPr>
          </a:p>
        </p:txBody>
      </p:sp>
      <p:sp>
        <p:nvSpPr>
          <p:cNvPr id="7" name="Rectangle: Rounded Corners 6">
            <a:extLst>
              <a:ext uri="{FF2B5EF4-FFF2-40B4-BE49-F238E27FC236}">
                <a16:creationId xmlns:a16="http://schemas.microsoft.com/office/drawing/2014/main" id="{592AE572-2B5E-6371-20D7-ACC5DEF82C0B}"/>
              </a:ext>
            </a:extLst>
          </p:cNvPr>
          <p:cNvSpPr/>
          <p:nvPr/>
        </p:nvSpPr>
        <p:spPr>
          <a:xfrm>
            <a:off x="436156" y="2216320"/>
            <a:ext cx="3349373" cy="3894537"/>
          </a:xfrm>
          <a:prstGeom prst="roundRect">
            <a:avLst/>
          </a:prstGeom>
          <a:noFill/>
          <a:ln>
            <a:solidFill>
              <a:srgbClr val="DA3B3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800">
              <a:solidFill>
                <a:srgbClr val="050E17"/>
              </a:solidFill>
              <a:latin typeface="Roboto" panose="02000000000000000000" pitchFamily="2" charset="0"/>
              <a:ea typeface="Roboto" panose="02000000000000000000" pitchFamily="2" charset="0"/>
              <a:cs typeface="Roboto" panose="02000000000000000000" pitchFamily="2" charset="0"/>
            </a:endParaRPr>
          </a:p>
        </p:txBody>
      </p:sp>
      <p:sp>
        <p:nvSpPr>
          <p:cNvPr id="8" name="Rectangle: Rounded Corners 7">
            <a:extLst>
              <a:ext uri="{FF2B5EF4-FFF2-40B4-BE49-F238E27FC236}">
                <a16:creationId xmlns:a16="http://schemas.microsoft.com/office/drawing/2014/main" id="{11897561-B63C-C277-AAEB-78EE01BD41DB}"/>
              </a:ext>
            </a:extLst>
          </p:cNvPr>
          <p:cNvSpPr/>
          <p:nvPr/>
        </p:nvSpPr>
        <p:spPr>
          <a:xfrm>
            <a:off x="558489" y="2685354"/>
            <a:ext cx="3104706" cy="751416"/>
          </a:xfrm>
          <a:prstGeom prst="round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a:solidFill>
                  <a:srgbClr val="DA3B3A"/>
                </a:solidFill>
                <a:latin typeface="Roboto" panose="02000000000000000000" pitchFamily="2" charset="0"/>
                <a:ea typeface="Roboto" panose="02000000000000000000" pitchFamily="2" charset="0"/>
                <a:cs typeface="Roboto" panose="02000000000000000000" pitchFamily="2" charset="0"/>
              </a:rPr>
              <a:t>Uncomplete</a:t>
            </a: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 data with plenty of missing values</a:t>
            </a:r>
          </a:p>
        </p:txBody>
      </p:sp>
      <p:sp>
        <p:nvSpPr>
          <p:cNvPr id="9" name="Rectangle: Rounded Corners 8">
            <a:extLst>
              <a:ext uri="{FF2B5EF4-FFF2-40B4-BE49-F238E27FC236}">
                <a16:creationId xmlns:a16="http://schemas.microsoft.com/office/drawing/2014/main" id="{6667C4B8-75C6-B3B7-60AA-3EF37249A692}"/>
              </a:ext>
            </a:extLst>
          </p:cNvPr>
          <p:cNvSpPr/>
          <p:nvPr/>
        </p:nvSpPr>
        <p:spPr>
          <a:xfrm>
            <a:off x="558489" y="3637265"/>
            <a:ext cx="3104706" cy="751416"/>
          </a:xfrm>
          <a:prstGeom prst="round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a:solidFill>
                  <a:srgbClr val="DA3B3A"/>
                </a:solidFill>
                <a:latin typeface="Roboto" panose="02000000000000000000" pitchFamily="2" charset="0"/>
                <a:ea typeface="Roboto" panose="02000000000000000000" pitchFamily="2" charset="0"/>
                <a:cs typeface="Roboto" panose="02000000000000000000" pitchFamily="2" charset="0"/>
              </a:rPr>
              <a:t>Inaccurate</a:t>
            </a: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 data </a:t>
            </a:r>
            <a:br>
              <a:rPr lang="en-US" sz="1800">
                <a:solidFill>
                  <a:schemeClr val="tx1"/>
                </a:solidFill>
                <a:latin typeface="Roboto" panose="02000000000000000000" pitchFamily="2" charset="0"/>
                <a:ea typeface="Roboto" panose="02000000000000000000" pitchFamily="2" charset="0"/>
                <a:cs typeface="Roboto" panose="02000000000000000000" pitchFamily="2" charset="0"/>
              </a:rPr>
            </a:b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(e.g. shipment ending time)</a:t>
            </a:r>
          </a:p>
        </p:txBody>
      </p:sp>
      <p:sp>
        <p:nvSpPr>
          <p:cNvPr id="10" name="Rectangle: Rounded Corners 9">
            <a:extLst>
              <a:ext uri="{FF2B5EF4-FFF2-40B4-BE49-F238E27FC236}">
                <a16:creationId xmlns:a16="http://schemas.microsoft.com/office/drawing/2014/main" id="{68C70321-4ADE-964A-5079-C88819C27A2C}"/>
              </a:ext>
            </a:extLst>
          </p:cNvPr>
          <p:cNvSpPr/>
          <p:nvPr/>
        </p:nvSpPr>
        <p:spPr>
          <a:xfrm>
            <a:off x="558489" y="5291632"/>
            <a:ext cx="3104706" cy="751416"/>
          </a:xfrm>
          <a:prstGeom prst="round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rgbClr val="DA3B3A"/>
                </a:solidFill>
                <a:latin typeface="Roboto" panose="02000000000000000000" pitchFamily="2" charset="0"/>
                <a:ea typeface="Roboto" panose="02000000000000000000" pitchFamily="2" charset="0"/>
                <a:cs typeface="Roboto" panose="02000000000000000000" pitchFamily="2" charset="0"/>
              </a:rPr>
              <a:t>Poor ETA quality</a:t>
            </a:r>
            <a:endParaRPr lang="en-US" sz="180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1" name="Isosceles Triangle 10">
            <a:extLst>
              <a:ext uri="{FF2B5EF4-FFF2-40B4-BE49-F238E27FC236}">
                <a16:creationId xmlns:a16="http://schemas.microsoft.com/office/drawing/2014/main" id="{C3CB7096-3A0F-59E4-18A7-39838B0C6B90}"/>
              </a:ext>
            </a:extLst>
          </p:cNvPr>
          <p:cNvSpPr/>
          <p:nvPr/>
        </p:nvSpPr>
        <p:spPr>
          <a:xfrm rot="10800000">
            <a:off x="761242" y="4707330"/>
            <a:ext cx="2699199" cy="367823"/>
          </a:xfrm>
          <a:prstGeom prst="triangl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E6268A69-D82B-FC91-C90B-73B5038DE45E}"/>
              </a:ext>
            </a:extLst>
          </p:cNvPr>
          <p:cNvSpPr/>
          <p:nvPr/>
        </p:nvSpPr>
        <p:spPr>
          <a:xfrm>
            <a:off x="8406471" y="2216320"/>
            <a:ext cx="3349373" cy="3894537"/>
          </a:xfrm>
          <a:prstGeom prst="roundRect">
            <a:avLst/>
          </a:prstGeom>
          <a:noFill/>
          <a:ln>
            <a:solidFill>
              <a:srgbClr val="DA3B3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1800">
              <a:solidFill>
                <a:srgbClr val="050E17"/>
              </a:solidFill>
              <a:latin typeface="Roboto" panose="02000000000000000000" pitchFamily="2" charset="0"/>
              <a:ea typeface="Roboto" panose="02000000000000000000" pitchFamily="2" charset="0"/>
              <a:cs typeface="Roboto" panose="02000000000000000000" pitchFamily="2" charset="0"/>
            </a:endParaRPr>
          </a:p>
          <a:p>
            <a:endParaRPr lang="en-US" sz="1800">
              <a:solidFill>
                <a:srgbClr val="050E17"/>
              </a:solidFill>
              <a:latin typeface="Roboto" panose="02000000000000000000" pitchFamily="2" charset="0"/>
              <a:ea typeface="Roboto" panose="02000000000000000000" pitchFamily="2" charset="0"/>
              <a:cs typeface="Roboto" panose="02000000000000000000" pitchFamily="2" charset="0"/>
            </a:endParaRPr>
          </a:p>
          <a:p>
            <a:r>
              <a:rPr lang="en-US" sz="1800">
                <a:solidFill>
                  <a:srgbClr val="050E17"/>
                </a:solidFill>
                <a:latin typeface="Roboto" panose="02000000000000000000" pitchFamily="2" charset="0"/>
                <a:ea typeface="Roboto" panose="02000000000000000000" pitchFamily="2" charset="0"/>
                <a:cs typeface="Roboto" panose="02000000000000000000" pitchFamily="2" charset="0"/>
              </a:rPr>
              <a:t>Interview </a:t>
            </a:r>
            <a:r>
              <a:rPr lang="en-US" sz="1800">
                <a:solidFill>
                  <a:srgbClr val="050E17"/>
                </a:solidFill>
                <a:latin typeface="Roboto" panose="02000000000000000000" pitchFamily="2" charset="0"/>
                <a:ea typeface="Roboto" panose="02000000000000000000" pitchFamily="2" charset="0"/>
                <a:cs typeface="Roboto" panose="02000000000000000000" pitchFamily="2" charset="0"/>
                <a:sym typeface="Wingdings" panose="05000000000000000000" pitchFamily="2" charset="2"/>
              </a:rPr>
              <a:t> </a:t>
            </a:r>
            <a:r>
              <a:rPr lang="en-US" sz="1800">
                <a:solidFill>
                  <a:srgbClr val="DA3A3A"/>
                </a:solidFill>
                <a:latin typeface="Roboto" panose="02000000000000000000" pitchFamily="2" charset="0"/>
                <a:ea typeface="Roboto" panose="02000000000000000000" pitchFamily="2" charset="0"/>
                <a:cs typeface="Roboto" panose="02000000000000000000" pitchFamily="2" charset="0"/>
                <a:sym typeface="Wingdings" panose="05000000000000000000" pitchFamily="2" charset="2"/>
              </a:rPr>
              <a:t>DID NOT have an integrated system to predict and view all regions</a:t>
            </a:r>
            <a:endParaRPr lang="en-US" sz="1800">
              <a:solidFill>
                <a:srgbClr val="DA3A3A"/>
              </a:solidFill>
              <a:latin typeface="Roboto" panose="02000000000000000000" pitchFamily="2" charset="0"/>
              <a:ea typeface="Roboto" panose="02000000000000000000" pitchFamily="2" charset="0"/>
              <a:cs typeface="Roboto" panose="02000000000000000000" pitchFamily="2" charset="0"/>
            </a:endParaRPr>
          </a:p>
        </p:txBody>
      </p:sp>
      <p:sp>
        <p:nvSpPr>
          <p:cNvPr id="13" name="Isosceles Triangle 12">
            <a:extLst>
              <a:ext uri="{FF2B5EF4-FFF2-40B4-BE49-F238E27FC236}">
                <a16:creationId xmlns:a16="http://schemas.microsoft.com/office/drawing/2014/main" id="{0AE4F2BA-A662-6F86-9DA1-4092FD57B454}"/>
              </a:ext>
            </a:extLst>
          </p:cNvPr>
          <p:cNvSpPr/>
          <p:nvPr/>
        </p:nvSpPr>
        <p:spPr>
          <a:xfrm rot="10800000">
            <a:off x="4746400" y="4506884"/>
            <a:ext cx="2699199" cy="367823"/>
          </a:xfrm>
          <a:prstGeom prst="triangl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3F965CC-828E-3B7B-9D4A-629D009B3200}"/>
              </a:ext>
            </a:extLst>
          </p:cNvPr>
          <p:cNvSpPr/>
          <p:nvPr/>
        </p:nvSpPr>
        <p:spPr>
          <a:xfrm>
            <a:off x="4543646" y="5291632"/>
            <a:ext cx="3104706" cy="749891"/>
          </a:xfrm>
          <a:prstGeom prst="round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rgbClr val="DA3B3A"/>
                </a:solidFill>
                <a:latin typeface="Roboto" panose="02000000000000000000" pitchFamily="2" charset="0"/>
                <a:ea typeface="Roboto" panose="02000000000000000000" pitchFamily="2" charset="0"/>
                <a:cs typeface="Roboto" panose="02000000000000000000" pitchFamily="2" charset="0"/>
              </a:rPr>
              <a:t>Less accurate ETA results </a:t>
            </a:r>
            <a:endParaRPr lang="en-US" sz="180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5" name="Isosceles Triangle 14">
            <a:extLst>
              <a:ext uri="{FF2B5EF4-FFF2-40B4-BE49-F238E27FC236}">
                <a16:creationId xmlns:a16="http://schemas.microsoft.com/office/drawing/2014/main" id="{78C26468-58F5-66CA-3A5E-BCA9A39A6C5E}"/>
              </a:ext>
            </a:extLst>
          </p:cNvPr>
          <p:cNvSpPr/>
          <p:nvPr/>
        </p:nvSpPr>
        <p:spPr>
          <a:xfrm rot="10800000">
            <a:off x="8731556" y="4506883"/>
            <a:ext cx="2699199" cy="367823"/>
          </a:xfrm>
          <a:prstGeom prst="triangl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5CA02313-D178-1EA7-ABB8-D0B142BDD907}"/>
              </a:ext>
            </a:extLst>
          </p:cNvPr>
          <p:cNvSpPr/>
          <p:nvPr/>
        </p:nvSpPr>
        <p:spPr>
          <a:xfrm>
            <a:off x="8528803" y="5291631"/>
            <a:ext cx="3104706" cy="749891"/>
          </a:xfrm>
          <a:prstGeom prst="round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rgbClr val="DA3B3A"/>
                </a:solidFill>
                <a:latin typeface="Roboto" panose="02000000000000000000" pitchFamily="2" charset="0"/>
                <a:ea typeface="Roboto" panose="02000000000000000000" pitchFamily="2" charset="0"/>
                <a:cs typeface="Roboto" panose="02000000000000000000" pitchFamily="2" charset="0"/>
              </a:rPr>
              <a:t>Inefficient and costly  </a:t>
            </a:r>
            <a:endParaRPr lang="en-US" sz="1800">
              <a:solidFill>
                <a:schemeClr val="tx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99158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p:nvPr/>
        </p:nvSpPr>
        <p:spPr>
          <a:xfrm>
            <a:off x="4295600" y="1082967"/>
            <a:ext cx="3600800" cy="2830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192;p30"/>
          <p:cNvSpPr/>
          <p:nvPr/>
        </p:nvSpPr>
        <p:spPr>
          <a:xfrm>
            <a:off x="4550600" y="1309567"/>
            <a:ext cx="3090800" cy="2377600"/>
          </a:xfrm>
          <a:prstGeom prst="rect">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193;p30"/>
          <p:cNvSpPr txBox="1">
            <a:spLocks noGrp="1"/>
          </p:cNvSpPr>
          <p:nvPr>
            <p:ph type="title"/>
          </p:nvPr>
        </p:nvSpPr>
        <p:spPr>
          <a:xfrm>
            <a:off x="2611400" y="4231500"/>
            <a:ext cx="6969200" cy="944400"/>
          </a:xfrm>
          <a:prstGeom prst="rect">
            <a:avLst/>
          </a:prstGeom>
        </p:spPr>
        <p:txBody>
          <a:bodyPr spcFirstLastPara="1" wrap="square" lIns="121900" tIns="121900" rIns="121900" bIns="121900" anchor="t" anchorCtr="0">
            <a:noAutofit/>
          </a:bodyPr>
          <a:lstStyle/>
          <a:p>
            <a:r>
              <a:rPr lang="en-US">
                <a:latin typeface="Roboto" panose="02000000000000000000" pitchFamily="2" charset="0"/>
                <a:ea typeface="Roboto" panose="02000000000000000000" pitchFamily="2" charset="0"/>
                <a:cs typeface="Roboto" panose="02000000000000000000" pitchFamily="2" charset="0"/>
              </a:rPr>
              <a:t>Objectives</a:t>
            </a:r>
            <a:endParaRPr>
              <a:latin typeface="Roboto" panose="02000000000000000000" pitchFamily="2" charset="0"/>
              <a:ea typeface="Roboto" panose="02000000000000000000" pitchFamily="2" charset="0"/>
              <a:cs typeface="Roboto" panose="02000000000000000000" pitchFamily="2" charset="0"/>
            </a:endParaRPr>
          </a:p>
        </p:txBody>
      </p:sp>
      <p:sp>
        <p:nvSpPr>
          <p:cNvPr id="194" name="Google Shape;194;p30"/>
          <p:cNvSpPr txBox="1">
            <a:spLocks noGrp="1"/>
          </p:cNvSpPr>
          <p:nvPr>
            <p:ph type="title" idx="2"/>
          </p:nvPr>
        </p:nvSpPr>
        <p:spPr>
          <a:xfrm>
            <a:off x="1898600" y="1322433"/>
            <a:ext cx="8394800" cy="2252400"/>
          </a:xfrm>
          <a:prstGeom prst="rect">
            <a:avLst/>
          </a:prstGeom>
        </p:spPr>
        <p:txBody>
          <a:bodyPr spcFirstLastPara="1" wrap="square" lIns="121900" tIns="121900" rIns="121900" bIns="121900" anchor="ctr" anchorCtr="0">
            <a:noAutofit/>
          </a:bodyPr>
          <a:lstStyle/>
          <a:p>
            <a:r>
              <a:rPr lang="en">
                <a:solidFill>
                  <a:schemeClr val="lt1"/>
                </a:solidFill>
              </a:rPr>
              <a:t>03</a:t>
            </a:r>
            <a:endParaRPr>
              <a:solidFill>
                <a:schemeClr val="lt1"/>
              </a:solidFill>
            </a:endParaRPr>
          </a:p>
        </p:txBody>
      </p:sp>
      <p:sp>
        <p:nvSpPr>
          <p:cNvPr id="3" name="Subtitle 2">
            <a:extLst>
              <a:ext uri="{FF2B5EF4-FFF2-40B4-BE49-F238E27FC236}">
                <a16:creationId xmlns:a16="http://schemas.microsoft.com/office/drawing/2014/main" id="{11C8FFAF-C8F7-F0C5-BB4D-D4432F29178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9414460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rdiology Case Study by Slidesgo">
  <a:themeElements>
    <a:clrScheme name="Simple Light">
      <a:dk1>
        <a:srgbClr val="000000"/>
      </a:dk1>
      <a:lt1>
        <a:srgbClr val="FFFFFF"/>
      </a:lt1>
      <a:dk2>
        <a:srgbClr val="595959"/>
      </a:dk2>
      <a:lt2>
        <a:srgbClr val="EEEEEE"/>
      </a:lt2>
      <a:accent1>
        <a:srgbClr val="DA3B3B"/>
      </a:accent1>
      <a:accent2>
        <a:srgbClr val="212121"/>
      </a:accent2>
      <a:accent3>
        <a:srgbClr val="78909C"/>
      </a:accent3>
      <a:accent4>
        <a:srgbClr val="FF6B65"/>
      </a:accent4>
      <a:accent5>
        <a:srgbClr val="980000"/>
      </a:accent5>
      <a:accent6>
        <a:srgbClr val="FDCAC8"/>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1762</Words>
  <Application>Microsoft Office PowerPoint</Application>
  <PresentationFormat>寬螢幕</PresentationFormat>
  <Paragraphs>338</Paragraphs>
  <Slides>25</Slides>
  <Notes>25</Notes>
  <HiddenSlides>1</HiddenSlides>
  <MMClips>0</MMClips>
  <ScaleCrop>false</ScaleCrop>
  <HeadingPairs>
    <vt:vector size="6" baseType="variant">
      <vt:variant>
        <vt:lpstr>使用字型</vt:lpstr>
      </vt:variant>
      <vt:variant>
        <vt:i4>11</vt:i4>
      </vt:variant>
      <vt:variant>
        <vt:lpstr>佈景主題</vt:lpstr>
      </vt:variant>
      <vt:variant>
        <vt:i4>2</vt:i4>
      </vt:variant>
      <vt:variant>
        <vt:lpstr>投影片標題</vt:lpstr>
      </vt:variant>
      <vt:variant>
        <vt:i4>25</vt:i4>
      </vt:variant>
    </vt:vector>
  </HeadingPairs>
  <TitlesOfParts>
    <vt:vector size="38" baseType="lpstr">
      <vt:lpstr>Calibri</vt:lpstr>
      <vt:lpstr>Didact Gothic</vt:lpstr>
      <vt:lpstr>Fira Sans Extra Condensed Medium</vt:lpstr>
      <vt:lpstr>-apple-system</vt:lpstr>
      <vt:lpstr>Arial</vt:lpstr>
      <vt:lpstr>Roboto</vt:lpstr>
      <vt:lpstr>Fira Sans Extra Condensed</vt:lpstr>
      <vt:lpstr>Righteous</vt:lpstr>
      <vt:lpstr>Arial</vt:lpstr>
      <vt:lpstr>Wingdings</vt:lpstr>
      <vt:lpstr>Söhne</vt:lpstr>
      <vt:lpstr>Office Theme</vt:lpstr>
      <vt:lpstr>Cardiology Case Study by Slidesgo</vt:lpstr>
      <vt:lpstr>PowerPoint 簡報</vt:lpstr>
      <vt:lpstr>CONTENTS</vt:lpstr>
      <vt:lpstr>Introduction</vt:lpstr>
      <vt:lpstr>PowerPoint 簡報</vt:lpstr>
      <vt:lpstr>PowerPoint 簡報</vt:lpstr>
      <vt:lpstr>Problem Identification</vt:lpstr>
      <vt:lpstr>PowerPoint 簡報</vt:lpstr>
      <vt:lpstr>PowerPoint 簡報</vt:lpstr>
      <vt:lpstr>Objectives</vt:lpstr>
      <vt:lpstr>PowerPoint 簡報</vt:lpstr>
      <vt:lpstr>Methodology</vt:lpstr>
      <vt:lpstr>PowerPoint 簡報</vt:lpstr>
      <vt:lpstr>PowerPoint 簡報</vt:lpstr>
      <vt:lpstr>PowerPoint 簡報</vt:lpstr>
      <vt:lpstr>PowerPoint 簡報</vt:lpstr>
      <vt:lpstr>PowerPoint 簡報</vt:lpstr>
      <vt:lpstr>Results</vt:lpstr>
      <vt:lpstr>PowerPoint 簡報</vt:lpstr>
      <vt:lpstr>PowerPoint 簡報</vt:lpstr>
      <vt:lpstr>PowerPoint 簡報</vt:lpstr>
      <vt:lpstr>Conclusion</vt:lpstr>
      <vt:lpstr>PowerPoint 簡報</vt:lpstr>
      <vt:lpstr>PowerPoint 簡報</vt:lpstr>
      <vt:lpstr>PowerPoint 簡報</vt:lpstr>
      <vt:lpstr>Text roboto font size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 TSANG</dc:creator>
  <cp:lastModifiedBy>Tsang Yu</cp:lastModifiedBy>
  <cp:revision>1</cp:revision>
  <dcterms:modified xsi:type="dcterms:W3CDTF">2023-05-15T15:14:48Z</dcterms:modified>
</cp:coreProperties>
</file>